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p:regular r:id="rId38"/>
      <p:bold r:id="rId39"/>
      <p:italic r:id="rId40"/>
      <p:boldItalic r:id="rId41"/>
    </p:embeddedFont>
    <p:embeddedFont>
      <p:font typeface="Bebas Neue"/>
      <p:regular r:id="rId42"/>
    </p:embeddedFont>
    <p:embeddedFont>
      <p:font typeface="Didact Gothic"/>
      <p:regular r:id="rId43"/>
    </p:embeddedFont>
    <p:embeddedFont>
      <p:font typeface="Lora"/>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BebasNeue-regular.fntdata"/><Relationship Id="rId41" Type="http://schemas.openxmlformats.org/officeDocument/2006/relationships/font" Target="fonts/Roboto-boldItalic.fntdata"/><Relationship Id="rId44" Type="http://schemas.openxmlformats.org/officeDocument/2006/relationships/font" Target="fonts/Lora-regular.fntdata"/><Relationship Id="rId43" Type="http://schemas.openxmlformats.org/officeDocument/2006/relationships/font" Target="fonts/DidactGothic-regular.fntdata"/><Relationship Id="rId46" Type="http://schemas.openxmlformats.org/officeDocument/2006/relationships/font" Target="fonts/Lora-italic.fntdata"/><Relationship Id="rId45" Type="http://schemas.openxmlformats.org/officeDocument/2006/relationships/font" Target="fonts/Lor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7" Type="http://schemas.openxmlformats.org/officeDocument/2006/relationships/font" Target="fonts/Lor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9f0aea1534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9f0aea1534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aa8987244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aa8987244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29f0aea1534_8_50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29f0aea1534_8_50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aa89872441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aa89872441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9f0aea1534_8_48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9f0aea1534_8_48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when you want to display all the ingredients and their quantities for a specific recipe, in this case, ‘Iced Coffee’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29f0aea1534_8_48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29f0aea1534_8_48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showcasing the highest-rated recipes within a specific category, helping users find the most popular dessert recipes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29f0aea1534_8_48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29f0aea1534_8_48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identifying users who have not contributed any recipes, which could be valuable for engagement or outreach strategies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29f0aea1534_8_48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29f0aea1534_8_48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find users who actively engage with recipes by both rating and commenting, which might be useful for community building or targeted interactions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9f0aea1534_8_48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29f0aea1534_8_48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users looking for simple recipes, as it filters and displays recipes with fewer than three ingredients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29f0aea1534_8_48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29f0aea1534_8_48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find recipes that have received positive comments containing the word 'delicious,' helping to highlight well-received recipes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9f0aea1534_8_48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29f0aea1534_8_48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most recent user comments, which can be displayed on a website or app to keep users informed about recent interactions and discussions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9f0aea1534_8_6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29f0aea1534_8_6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9f0aea1534_8_48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29f0aea1534_8_48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users looking for quick recipes by identifying the recipe with the shortest total preparation and cooking time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9f0aea1534_8_48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29f0aea1534_8_48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This stored procedure is designed to add or update a rating for a given user and recipe. It checks if the provided rating score is valid (between 1 and 5). If valid, it checks whether the user has already rated the recipe. If yes, it updates the existing rating; if not, it inserts a new rating.</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This executes the stored procedure with a valid rating score (4). If the user with ID 2 has already rated recipe 1, the existing rating is updated. Otherwise, a new rating is inserted.</a:t>
            </a:r>
            <a:endParaRPr sz="1200">
              <a:solidFill>
                <a:srgbClr val="0F0F0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After execution, you can check the ratings table to see the result.</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9f0aea1534_8_50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29f0aea1534_8_50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This executes the stored procedure with an invalid rating score (6). Since the rating score is outside the valid range (1 to 5), it prints a message indicating an invalid rating.</a:t>
            </a:r>
            <a:endParaRPr sz="1200">
              <a:solidFill>
                <a:srgbClr val="0F0F0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F0F0F"/>
                </a:solidFill>
                <a:latin typeface="Roboto"/>
                <a:ea typeface="Roboto"/>
                <a:cs typeface="Roboto"/>
                <a:sym typeface="Roboto"/>
              </a:rPr>
              <a:t>After execution, you can check the ratings table to ensure no changes were made.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9f0aea1534_8_50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29f0aea1534_8_50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This trigger is designed to enforce the constraint that only valid difficulty levels ('Easy', 'Medium', 'Difficult') can be inserted or updated in the recipes table. If an invalid difficulty level is detected, it throws an error.</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This updates the difficulty level for recipe 1 to 'Easy,' which is a valid difficulty level.</a:t>
            </a:r>
            <a:endParaRPr sz="1200">
              <a:solidFill>
                <a:srgbClr val="0F0F0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F0F0F"/>
                </a:solidFill>
                <a:latin typeface="Roboto"/>
                <a:ea typeface="Roboto"/>
                <a:cs typeface="Roboto"/>
                <a:sym typeface="Roboto"/>
              </a:rPr>
              <a:t>After execution, you can check the recipes table to see the result.</a:t>
            </a:r>
            <a:endParaRPr sz="1200">
              <a:solidFill>
                <a:srgbClr val="0F0F0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0F0F0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F0F0F"/>
                </a:solidFill>
                <a:latin typeface="Roboto"/>
                <a:ea typeface="Roboto"/>
                <a:cs typeface="Roboto"/>
                <a:sym typeface="Roboto"/>
              </a:rPr>
              <a:t>This attempts to update the difficulty level for recipe 1 to an invalid level ('Hard'). The trigger will throw an error, preventing the update.</a:t>
            </a:r>
            <a:endParaRPr sz="1200">
              <a:solidFill>
                <a:srgbClr val="0F0F0F"/>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aa89872441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aa89872441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29f0aea1534_8_45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29f0aea1534_8_45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9f0aea1534_8_47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29f0aea1534_8_47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29f7bd5df4f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29f7bd5df4f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9f7bd5df4f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29f7bd5df4f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29f7bd5df4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29f7bd5df4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9f0aea1534_8_24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9f0aea1534_8_24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aa89872441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aa89872441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29f0aea1534_8_40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29f0aea1534_8_40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aa8987244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aa8987244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aa89872441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aa89872441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a826fd3e8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a826fd3e8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9f0aea1534_8_50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9f0aea1534_8_50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9f0aea1534_8_20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29f0aea1534_8_20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aa89872441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aa89872441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aa8987244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aa8987244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29f0aea1534_8_50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29f0aea1534_8_50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grpSp>
        <p:nvGrpSpPr>
          <p:cNvPr id="9" name="Google Shape;9;p2"/>
          <p:cNvGrpSpPr/>
          <p:nvPr/>
        </p:nvGrpSpPr>
        <p:grpSpPr>
          <a:xfrm>
            <a:off x="2611530" y="-617058"/>
            <a:ext cx="6532595" cy="7426264"/>
            <a:chOff x="2996380" y="-617058"/>
            <a:chExt cx="6532595" cy="7426264"/>
          </a:xfrm>
        </p:grpSpPr>
        <p:sp>
          <p:nvSpPr>
            <p:cNvPr id="10" name="Google Shape;10;p2"/>
            <p:cNvSpPr/>
            <p:nvPr/>
          </p:nvSpPr>
          <p:spPr>
            <a:xfrm rot="-9879004">
              <a:off x="3901300" y="-46465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758675" y="-10650"/>
              <a:ext cx="4770300" cy="51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txBox="1"/>
          <p:nvPr>
            <p:ph type="ctrTitle"/>
          </p:nvPr>
        </p:nvSpPr>
        <p:spPr>
          <a:xfrm>
            <a:off x="4731308" y="1437075"/>
            <a:ext cx="38724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8500"/>
              <a:buNone/>
              <a:defRPr sz="8500"/>
            </a:lvl1pPr>
            <a:lvl2pPr lvl="1" algn="r">
              <a:spcBef>
                <a:spcPts val="0"/>
              </a:spcBef>
              <a:spcAft>
                <a:spcPts val="0"/>
              </a:spcAft>
              <a:buSzPts val="8500"/>
              <a:buNone/>
              <a:defRPr sz="8500"/>
            </a:lvl2pPr>
            <a:lvl3pPr lvl="2" algn="r">
              <a:spcBef>
                <a:spcPts val="0"/>
              </a:spcBef>
              <a:spcAft>
                <a:spcPts val="0"/>
              </a:spcAft>
              <a:buSzPts val="8500"/>
              <a:buNone/>
              <a:defRPr sz="8500"/>
            </a:lvl3pPr>
            <a:lvl4pPr lvl="3" algn="r">
              <a:spcBef>
                <a:spcPts val="0"/>
              </a:spcBef>
              <a:spcAft>
                <a:spcPts val="0"/>
              </a:spcAft>
              <a:buSzPts val="8500"/>
              <a:buNone/>
              <a:defRPr sz="8500"/>
            </a:lvl4pPr>
            <a:lvl5pPr lvl="4" algn="r">
              <a:spcBef>
                <a:spcPts val="0"/>
              </a:spcBef>
              <a:spcAft>
                <a:spcPts val="0"/>
              </a:spcAft>
              <a:buSzPts val="8500"/>
              <a:buNone/>
              <a:defRPr sz="8500"/>
            </a:lvl5pPr>
            <a:lvl6pPr lvl="5" algn="r">
              <a:spcBef>
                <a:spcPts val="0"/>
              </a:spcBef>
              <a:spcAft>
                <a:spcPts val="0"/>
              </a:spcAft>
              <a:buSzPts val="8500"/>
              <a:buNone/>
              <a:defRPr sz="8500"/>
            </a:lvl6pPr>
            <a:lvl7pPr lvl="6" algn="r">
              <a:spcBef>
                <a:spcPts val="0"/>
              </a:spcBef>
              <a:spcAft>
                <a:spcPts val="0"/>
              </a:spcAft>
              <a:buSzPts val="8500"/>
              <a:buNone/>
              <a:defRPr sz="8500"/>
            </a:lvl7pPr>
            <a:lvl8pPr lvl="7" algn="r">
              <a:spcBef>
                <a:spcPts val="0"/>
              </a:spcBef>
              <a:spcAft>
                <a:spcPts val="0"/>
              </a:spcAft>
              <a:buSzPts val="8500"/>
              <a:buNone/>
              <a:defRPr sz="8500"/>
            </a:lvl8pPr>
            <a:lvl9pPr lvl="8" algn="r">
              <a:spcBef>
                <a:spcPts val="0"/>
              </a:spcBef>
              <a:spcAft>
                <a:spcPts val="0"/>
              </a:spcAft>
              <a:buSzPts val="8500"/>
              <a:buNone/>
              <a:defRPr sz="8500"/>
            </a:lvl9pPr>
          </a:lstStyle>
          <a:p/>
        </p:txBody>
      </p:sp>
      <p:sp>
        <p:nvSpPr>
          <p:cNvPr id="13" name="Google Shape;13;p2"/>
          <p:cNvSpPr txBox="1"/>
          <p:nvPr>
            <p:ph idx="1" type="subTitle"/>
          </p:nvPr>
        </p:nvSpPr>
        <p:spPr>
          <a:xfrm>
            <a:off x="4731305" y="3526625"/>
            <a:ext cx="38724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grpSp>
        <p:nvGrpSpPr>
          <p:cNvPr id="61" name="Google Shape;61;p11"/>
          <p:cNvGrpSpPr/>
          <p:nvPr/>
        </p:nvGrpSpPr>
        <p:grpSpPr>
          <a:xfrm flipH="1" rot="10800000">
            <a:off x="-327176" y="-1200420"/>
            <a:ext cx="9826217" cy="7360560"/>
            <a:chOff x="-327176" y="-1200420"/>
            <a:chExt cx="9826217" cy="7360560"/>
          </a:xfrm>
        </p:grpSpPr>
        <p:sp>
          <p:nvSpPr>
            <p:cNvPr id="62" name="Google Shape;62;p11"/>
            <p:cNvSpPr/>
            <p:nvPr/>
          </p:nvSpPr>
          <p:spPr>
            <a:xfrm rot="-4479001">
              <a:off x="3189250" y="-3317830"/>
              <a:ext cx="2793365" cy="942291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rot="5400000">
              <a:off x="3571549" y="-2110937"/>
              <a:ext cx="1995000" cy="91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6300003">
              <a:off x="3189241" y="-1119840"/>
              <a:ext cx="2793369" cy="9422931"/>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11"/>
          <p:cNvSpPr txBox="1"/>
          <p:nvPr>
            <p:ph hasCustomPrompt="1" type="title"/>
          </p:nvPr>
        </p:nvSpPr>
        <p:spPr>
          <a:xfrm>
            <a:off x="1851600" y="1796550"/>
            <a:ext cx="5440800" cy="88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b="1" sz="7200">
                <a:solidFill>
                  <a:schemeClr val="lt1"/>
                </a:solidFill>
              </a:defRPr>
            </a:lvl1pPr>
            <a:lvl2pPr lvl="1" algn="ctr">
              <a:spcBef>
                <a:spcPts val="0"/>
              </a:spcBef>
              <a:spcAft>
                <a:spcPts val="0"/>
              </a:spcAft>
              <a:buClr>
                <a:schemeClr val="lt1"/>
              </a:buClr>
              <a:buSzPts val="4800"/>
              <a:buNone/>
              <a:defRPr b="1" sz="4800">
                <a:solidFill>
                  <a:schemeClr val="lt1"/>
                </a:solidFill>
              </a:defRPr>
            </a:lvl2pPr>
            <a:lvl3pPr lvl="2" algn="ctr">
              <a:spcBef>
                <a:spcPts val="0"/>
              </a:spcBef>
              <a:spcAft>
                <a:spcPts val="0"/>
              </a:spcAft>
              <a:buClr>
                <a:schemeClr val="lt1"/>
              </a:buClr>
              <a:buSzPts val="4800"/>
              <a:buNone/>
              <a:defRPr b="1" sz="4800">
                <a:solidFill>
                  <a:schemeClr val="lt1"/>
                </a:solidFill>
              </a:defRPr>
            </a:lvl3pPr>
            <a:lvl4pPr lvl="3" algn="ctr">
              <a:spcBef>
                <a:spcPts val="0"/>
              </a:spcBef>
              <a:spcAft>
                <a:spcPts val="0"/>
              </a:spcAft>
              <a:buClr>
                <a:schemeClr val="lt1"/>
              </a:buClr>
              <a:buSzPts val="4800"/>
              <a:buNone/>
              <a:defRPr b="1" sz="4800">
                <a:solidFill>
                  <a:schemeClr val="lt1"/>
                </a:solidFill>
              </a:defRPr>
            </a:lvl4pPr>
            <a:lvl5pPr lvl="4" algn="ctr">
              <a:spcBef>
                <a:spcPts val="0"/>
              </a:spcBef>
              <a:spcAft>
                <a:spcPts val="0"/>
              </a:spcAft>
              <a:buClr>
                <a:schemeClr val="lt1"/>
              </a:buClr>
              <a:buSzPts val="4800"/>
              <a:buNone/>
              <a:defRPr b="1" sz="4800">
                <a:solidFill>
                  <a:schemeClr val="lt1"/>
                </a:solidFill>
              </a:defRPr>
            </a:lvl5pPr>
            <a:lvl6pPr lvl="5" algn="ctr">
              <a:spcBef>
                <a:spcPts val="0"/>
              </a:spcBef>
              <a:spcAft>
                <a:spcPts val="0"/>
              </a:spcAft>
              <a:buClr>
                <a:schemeClr val="lt1"/>
              </a:buClr>
              <a:buSzPts val="4800"/>
              <a:buNone/>
              <a:defRPr b="1" sz="4800">
                <a:solidFill>
                  <a:schemeClr val="lt1"/>
                </a:solidFill>
              </a:defRPr>
            </a:lvl6pPr>
            <a:lvl7pPr lvl="6" algn="ctr">
              <a:spcBef>
                <a:spcPts val="0"/>
              </a:spcBef>
              <a:spcAft>
                <a:spcPts val="0"/>
              </a:spcAft>
              <a:buClr>
                <a:schemeClr val="lt1"/>
              </a:buClr>
              <a:buSzPts val="4800"/>
              <a:buNone/>
              <a:defRPr b="1" sz="4800">
                <a:solidFill>
                  <a:schemeClr val="lt1"/>
                </a:solidFill>
              </a:defRPr>
            </a:lvl7pPr>
            <a:lvl8pPr lvl="7" algn="ctr">
              <a:spcBef>
                <a:spcPts val="0"/>
              </a:spcBef>
              <a:spcAft>
                <a:spcPts val="0"/>
              </a:spcAft>
              <a:buClr>
                <a:schemeClr val="lt1"/>
              </a:buClr>
              <a:buSzPts val="4800"/>
              <a:buNone/>
              <a:defRPr b="1" sz="4800">
                <a:solidFill>
                  <a:schemeClr val="lt1"/>
                </a:solidFill>
              </a:defRPr>
            </a:lvl8pPr>
            <a:lvl9pPr lvl="8" algn="ctr">
              <a:spcBef>
                <a:spcPts val="0"/>
              </a:spcBef>
              <a:spcAft>
                <a:spcPts val="0"/>
              </a:spcAft>
              <a:buClr>
                <a:schemeClr val="lt1"/>
              </a:buClr>
              <a:buSzPts val="4800"/>
              <a:buNone/>
              <a:defRPr b="1" sz="4800">
                <a:solidFill>
                  <a:schemeClr val="lt1"/>
                </a:solidFill>
              </a:defRPr>
            </a:lvl9pPr>
          </a:lstStyle>
          <a:p>
            <a:r>
              <a:t>xx%</a:t>
            </a:r>
          </a:p>
        </p:txBody>
      </p:sp>
      <p:sp>
        <p:nvSpPr>
          <p:cNvPr id="66" name="Google Shape;66;p11"/>
          <p:cNvSpPr txBox="1"/>
          <p:nvPr>
            <p:ph idx="1" type="subTitle"/>
          </p:nvPr>
        </p:nvSpPr>
        <p:spPr>
          <a:xfrm>
            <a:off x="1584588" y="2787275"/>
            <a:ext cx="5974800" cy="3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7"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8" name="Shape 68"/>
        <p:cNvGrpSpPr/>
        <p:nvPr/>
      </p:nvGrpSpPr>
      <p:grpSpPr>
        <a:xfrm>
          <a:off x="0" y="0"/>
          <a:ext cx="0" cy="0"/>
          <a:chOff x="0" y="0"/>
          <a:chExt cx="0" cy="0"/>
        </a:xfrm>
      </p:grpSpPr>
      <p:sp>
        <p:nvSpPr>
          <p:cNvPr id="69" name="Google Shape;69;p13"/>
          <p:cNvSpPr txBox="1"/>
          <p:nvPr>
            <p:ph idx="1" type="subTitle"/>
          </p:nvPr>
        </p:nvSpPr>
        <p:spPr>
          <a:xfrm>
            <a:off x="3273400" y="1805725"/>
            <a:ext cx="2144400" cy="329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0" name="Google Shape;70;p13"/>
          <p:cNvSpPr txBox="1"/>
          <p:nvPr>
            <p:ph idx="2" type="subTitle"/>
          </p:nvPr>
        </p:nvSpPr>
        <p:spPr>
          <a:xfrm>
            <a:off x="3273400" y="221110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1" name="Google Shape;71;p13"/>
          <p:cNvSpPr txBox="1"/>
          <p:nvPr>
            <p:ph hasCustomPrompt="1" type="title"/>
          </p:nvPr>
        </p:nvSpPr>
        <p:spPr>
          <a:xfrm>
            <a:off x="2706925" y="1629025"/>
            <a:ext cx="622500" cy="83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t>xx%</a:t>
            </a:r>
          </a:p>
        </p:txBody>
      </p:sp>
      <p:sp>
        <p:nvSpPr>
          <p:cNvPr id="72" name="Google Shape;72;p13"/>
          <p:cNvSpPr txBox="1"/>
          <p:nvPr>
            <p:ph idx="3" type="subTitle"/>
          </p:nvPr>
        </p:nvSpPr>
        <p:spPr>
          <a:xfrm>
            <a:off x="3273400" y="330685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 name="Google Shape;73;p13"/>
          <p:cNvSpPr txBox="1"/>
          <p:nvPr>
            <p:ph idx="4" type="subTitle"/>
          </p:nvPr>
        </p:nvSpPr>
        <p:spPr>
          <a:xfrm>
            <a:off x="3273400" y="3712225"/>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 name="Google Shape;74;p13"/>
          <p:cNvSpPr txBox="1"/>
          <p:nvPr>
            <p:ph hasCustomPrompt="1" idx="5" type="title"/>
          </p:nvPr>
        </p:nvSpPr>
        <p:spPr>
          <a:xfrm>
            <a:off x="2706925" y="3130150"/>
            <a:ext cx="622500" cy="83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t>xx%</a:t>
            </a:r>
          </a:p>
        </p:txBody>
      </p:sp>
      <p:sp>
        <p:nvSpPr>
          <p:cNvPr id="75" name="Google Shape;75;p13"/>
          <p:cNvSpPr txBox="1"/>
          <p:nvPr>
            <p:ph idx="6" type="subTitle"/>
          </p:nvPr>
        </p:nvSpPr>
        <p:spPr>
          <a:xfrm>
            <a:off x="6300075" y="1805725"/>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 name="Google Shape;76;p13"/>
          <p:cNvSpPr txBox="1"/>
          <p:nvPr>
            <p:ph idx="7" type="subTitle"/>
          </p:nvPr>
        </p:nvSpPr>
        <p:spPr>
          <a:xfrm>
            <a:off x="6300075" y="221110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7" name="Google Shape;77;p13"/>
          <p:cNvSpPr txBox="1"/>
          <p:nvPr>
            <p:ph hasCustomPrompt="1" idx="8" type="title"/>
          </p:nvPr>
        </p:nvSpPr>
        <p:spPr>
          <a:xfrm>
            <a:off x="5733500" y="1629025"/>
            <a:ext cx="622500" cy="83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t>xx%</a:t>
            </a:r>
          </a:p>
        </p:txBody>
      </p:sp>
      <p:sp>
        <p:nvSpPr>
          <p:cNvPr id="78" name="Google Shape;78;p13"/>
          <p:cNvSpPr txBox="1"/>
          <p:nvPr>
            <p:ph idx="9" type="subTitle"/>
          </p:nvPr>
        </p:nvSpPr>
        <p:spPr>
          <a:xfrm>
            <a:off x="6300075" y="330685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9" name="Google Shape;79;p13"/>
          <p:cNvSpPr txBox="1"/>
          <p:nvPr>
            <p:ph idx="13" type="subTitle"/>
          </p:nvPr>
        </p:nvSpPr>
        <p:spPr>
          <a:xfrm>
            <a:off x="6300075" y="3712225"/>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0" name="Google Shape;80;p13"/>
          <p:cNvSpPr txBox="1"/>
          <p:nvPr>
            <p:ph hasCustomPrompt="1" idx="14" type="title"/>
          </p:nvPr>
        </p:nvSpPr>
        <p:spPr>
          <a:xfrm>
            <a:off x="5733500" y="3130150"/>
            <a:ext cx="622500" cy="83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t>xx%</a:t>
            </a:r>
          </a:p>
        </p:txBody>
      </p:sp>
      <p:sp>
        <p:nvSpPr>
          <p:cNvPr id="81" name="Google Shape;81;p13"/>
          <p:cNvSpPr txBox="1"/>
          <p:nvPr>
            <p:ph idx="15"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4">
    <p:spTree>
      <p:nvGrpSpPr>
        <p:cNvPr id="82" name="Shape 82"/>
        <p:cNvGrpSpPr/>
        <p:nvPr/>
      </p:nvGrpSpPr>
      <p:grpSpPr>
        <a:xfrm>
          <a:off x="0" y="0"/>
          <a:ext cx="0" cy="0"/>
          <a:chOff x="0" y="0"/>
          <a:chExt cx="0" cy="0"/>
        </a:xfrm>
      </p:grpSpPr>
      <p:grpSp>
        <p:nvGrpSpPr>
          <p:cNvPr id="83" name="Google Shape;83;p14"/>
          <p:cNvGrpSpPr/>
          <p:nvPr/>
        </p:nvGrpSpPr>
        <p:grpSpPr>
          <a:xfrm>
            <a:off x="33125" y="-774408"/>
            <a:ext cx="9083529" cy="7583614"/>
            <a:chOff x="33113" y="-774408"/>
            <a:chExt cx="9083529" cy="7583614"/>
          </a:xfrm>
        </p:grpSpPr>
        <p:sp>
          <p:nvSpPr>
            <p:cNvPr id="84" name="Google Shape;84;p14"/>
            <p:cNvSpPr/>
            <p:nvPr/>
          </p:nvSpPr>
          <p:spPr>
            <a:xfrm>
              <a:off x="2029700" y="-3475"/>
              <a:ext cx="5017800" cy="519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4"/>
            <p:cNvGrpSpPr/>
            <p:nvPr/>
          </p:nvGrpSpPr>
          <p:grpSpPr>
            <a:xfrm flipH="1">
              <a:off x="5195687" y="-617058"/>
              <a:ext cx="3920954" cy="7426264"/>
              <a:chOff x="2810705" y="-617058"/>
              <a:chExt cx="3920954" cy="7426264"/>
            </a:xfrm>
          </p:grpSpPr>
          <p:sp>
            <p:nvSpPr>
              <p:cNvPr id="86" name="Google Shape;86;p14"/>
              <p:cNvSpPr/>
              <p:nvPr/>
            </p:nvSpPr>
            <p:spPr>
              <a:xfrm rot="-9879004">
                <a:off x="3715625" y="-46465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4758675" y="-10650"/>
                <a:ext cx="421800" cy="51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4"/>
            <p:cNvSpPr/>
            <p:nvPr/>
          </p:nvSpPr>
          <p:spPr>
            <a:xfrm flipH="1" rot="-920996">
              <a:off x="938032" y="-62200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idx="1" type="subTitle"/>
          </p:nvPr>
        </p:nvSpPr>
        <p:spPr>
          <a:xfrm>
            <a:off x="2125988" y="616600"/>
            <a:ext cx="4897800" cy="52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Font typeface="Bebas Neue"/>
              <a:buNone/>
              <a:defRPr sz="2400">
                <a:latin typeface="Bebas Neue"/>
                <a:ea typeface="Bebas Neue"/>
                <a:cs typeface="Bebas Neue"/>
                <a:sym typeface="Bebas Neue"/>
              </a:defRPr>
            </a:lvl2pPr>
            <a:lvl3pPr lvl="2" rtl="0" algn="ctr">
              <a:spcBef>
                <a:spcPts val="1600"/>
              </a:spcBef>
              <a:spcAft>
                <a:spcPts val="0"/>
              </a:spcAft>
              <a:buSzPts val="2400"/>
              <a:buFont typeface="Bebas Neue"/>
              <a:buNone/>
              <a:defRPr sz="2400">
                <a:latin typeface="Bebas Neue"/>
                <a:ea typeface="Bebas Neue"/>
                <a:cs typeface="Bebas Neue"/>
                <a:sym typeface="Bebas Neue"/>
              </a:defRPr>
            </a:lvl3pPr>
            <a:lvl4pPr lvl="3" rtl="0" algn="ctr">
              <a:spcBef>
                <a:spcPts val="1600"/>
              </a:spcBef>
              <a:spcAft>
                <a:spcPts val="0"/>
              </a:spcAft>
              <a:buSzPts val="2400"/>
              <a:buFont typeface="Bebas Neue"/>
              <a:buNone/>
              <a:defRPr sz="2400">
                <a:latin typeface="Bebas Neue"/>
                <a:ea typeface="Bebas Neue"/>
                <a:cs typeface="Bebas Neue"/>
                <a:sym typeface="Bebas Neue"/>
              </a:defRPr>
            </a:lvl4pPr>
            <a:lvl5pPr lvl="4" rtl="0" algn="ctr">
              <a:spcBef>
                <a:spcPts val="1600"/>
              </a:spcBef>
              <a:spcAft>
                <a:spcPts val="0"/>
              </a:spcAft>
              <a:buSzPts val="2400"/>
              <a:buFont typeface="Bebas Neue"/>
              <a:buNone/>
              <a:defRPr sz="2400">
                <a:latin typeface="Bebas Neue"/>
                <a:ea typeface="Bebas Neue"/>
                <a:cs typeface="Bebas Neue"/>
                <a:sym typeface="Bebas Neue"/>
              </a:defRPr>
            </a:lvl5pPr>
            <a:lvl6pPr lvl="5" rtl="0" algn="ctr">
              <a:spcBef>
                <a:spcPts val="1600"/>
              </a:spcBef>
              <a:spcAft>
                <a:spcPts val="0"/>
              </a:spcAft>
              <a:buSzPts val="2400"/>
              <a:buFont typeface="Bebas Neue"/>
              <a:buNone/>
              <a:defRPr sz="2400">
                <a:latin typeface="Bebas Neue"/>
                <a:ea typeface="Bebas Neue"/>
                <a:cs typeface="Bebas Neue"/>
                <a:sym typeface="Bebas Neue"/>
              </a:defRPr>
            </a:lvl6pPr>
            <a:lvl7pPr lvl="6" rtl="0" algn="ctr">
              <a:spcBef>
                <a:spcPts val="1600"/>
              </a:spcBef>
              <a:spcAft>
                <a:spcPts val="0"/>
              </a:spcAft>
              <a:buSzPts val="2400"/>
              <a:buFont typeface="Bebas Neue"/>
              <a:buNone/>
              <a:defRPr sz="2400">
                <a:latin typeface="Bebas Neue"/>
                <a:ea typeface="Bebas Neue"/>
                <a:cs typeface="Bebas Neue"/>
                <a:sym typeface="Bebas Neue"/>
              </a:defRPr>
            </a:lvl7pPr>
            <a:lvl8pPr lvl="7" rtl="0" algn="ctr">
              <a:spcBef>
                <a:spcPts val="1600"/>
              </a:spcBef>
              <a:spcAft>
                <a:spcPts val="0"/>
              </a:spcAft>
              <a:buSzPts val="2400"/>
              <a:buFont typeface="Bebas Neue"/>
              <a:buNone/>
              <a:defRPr sz="2400">
                <a:latin typeface="Bebas Neue"/>
                <a:ea typeface="Bebas Neue"/>
                <a:cs typeface="Bebas Neue"/>
                <a:sym typeface="Bebas Neue"/>
              </a:defRPr>
            </a:lvl8pPr>
            <a:lvl9pPr lvl="8" rtl="0" algn="ctr">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90" name="Google Shape;90;p14"/>
          <p:cNvSpPr txBox="1"/>
          <p:nvPr>
            <p:ph idx="2" type="subTitle"/>
          </p:nvPr>
        </p:nvSpPr>
        <p:spPr>
          <a:xfrm>
            <a:off x="2125988" y="989499"/>
            <a:ext cx="4897800" cy="38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 name="Google Shape;91;p14"/>
          <p:cNvSpPr txBox="1"/>
          <p:nvPr>
            <p:ph idx="3" type="subTitle"/>
          </p:nvPr>
        </p:nvSpPr>
        <p:spPr>
          <a:xfrm>
            <a:off x="2125988" y="1680250"/>
            <a:ext cx="4897800" cy="52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Font typeface="Bebas Neue"/>
              <a:buNone/>
              <a:defRPr sz="2400">
                <a:latin typeface="Bebas Neue"/>
                <a:ea typeface="Bebas Neue"/>
                <a:cs typeface="Bebas Neue"/>
                <a:sym typeface="Bebas Neue"/>
              </a:defRPr>
            </a:lvl2pPr>
            <a:lvl3pPr lvl="2" rtl="0" algn="ctr">
              <a:spcBef>
                <a:spcPts val="1600"/>
              </a:spcBef>
              <a:spcAft>
                <a:spcPts val="0"/>
              </a:spcAft>
              <a:buSzPts val="2400"/>
              <a:buFont typeface="Bebas Neue"/>
              <a:buNone/>
              <a:defRPr sz="2400">
                <a:latin typeface="Bebas Neue"/>
                <a:ea typeface="Bebas Neue"/>
                <a:cs typeface="Bebas Neue"/>
                <a:sym typeface="Bebas Neue"/>
              </a:defRPr>
            </a:lvl3pPr>
            <a:lvl4pPr lvl="3" rtl="0" algn="ctr">
              <a:spcBef>
                <a:spcPts val="1600"/>
              </a:spcBef>
              <a:spcAft>
                <a:spcPts val="0"/>
              </a:spcAft>
              <a:buSzPts val="2400"/>
              <a:buFont typeface="Bebas Neue"/>
              <a:buNone/>
              <a:defRPr sz="2400">
                <a:latin typeface="Bebas Neue"/>
                <a:ea typeface="Bebas Neue"/>
                <a:cs typeface="Bebas Neue"/>
                <a:sym typeface="Bebas Neue"/>
              </a:defRPr>
            </a:lvl4pPr>
            <a:lvl5pPr lvl="4" rtl="0" algn="ctr">
              <a:spcBef>
                <a:spcPts val="1600"/>
              </a:spcBef>
              <a:spcAft>
                <a:spcPts val="0"/>
              </a:spcAft>
              <a:buSzPts val="2400"/>
              <a:buFont typeface="Bebas Neue"/>
              <a:buNone/>
              <a:defRPr sz="2400">
                <a:latin typeface="Bebas Neue"/>
                <a:ea typeface="Bebas Neue"/>
                <a:cs typeface="Bebas Neue"/>
                <a:sym typeface="Bebas Neue"/>
              </a:defRPr>
            </a:lvl5pPr>
            <a:lvl6pPr lvl="5" rtl="0" algn="ctr">
              <a:spcBef>
                <a:spcPts val="1600"/>
              </a:spcBef>
              <a:spcAft>
                <a:spcPts val="0"/>
              </a:spcAft>
              <a:buSzPts val="2400"/>
              <a:buFont typeface="Bebas Neue"/>
              <a:buNone/>
              <a:defRPr sz="2400">
                <a:latin typeface="Bebas Neue"/>
                <a:ea typeface="Bebas Neue"/>
                <a:cs typeface="Bebas Neue"/>
                <a:sym typeface="Bebas Neue"/>
              </a:defRPr>
            </a:lvl6pPr>
            <a:lvl7pPr lvl="6" rtl="0" algn="ctr">
              <a:spcBef>
                <a:spcPts val="1600"/>
              </a:spcBef>
              <a:spcAft>
                <a:spcPts val="0"/>
              </a:spcAft>
              <a:buSzPts val="2400"/>
              <a:buFont typeface="Bebas Neue"/>
              <a:buNone/>
              <a:defRPr sz="2400">
                <a:latin typeface="Bebas Neue"/>
                <a:ea typeface="Bebas Neue"/>
                <a:cs typeface="Bebas Neue"/>
                <a:sym typeface="Bebas Neue"/>
              </a:defRPr>
            </a:lvl7pPr>
            <a:lvl8pPr lvl="7" rtl="0" algn="ctr">
              <a:spcBef>
                <a:spcPts val="1600"/>
              </a:spcBef>
              <a:spcAft>
                <a:spcPts val="0"/>
              </a:spcAft>
              <a:buSzPts val="2400"/>
              <a:buFont typeface="Bebas Neue"/>
              <a:buNone/>
              <a:defRPr sz="2400">
                <a:latin typeface="Bebas Neue"/>
                <a:ea typeface="Bebas Neue"/>
                <a:cs typeface="Bebas Neue"/>
                <a:sym typeface="Bebas Neue"/>
              </a:defRPr>
            </a:lvl8pPr>
            <a:lvl9pPr lvl="8" rtl="0" algn="ctr">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92" name="Google Shape;92;p14"/>
          <p:cNvSpPr txBox="1"/>
          <p:nvPr>
            <p:ph idx="4" type="subTitle"/>
          </p:nvPr>
        </p:nvSpPr>
        <p:spPr>
          <a:xfrm>
            <a:off x="2125988" y="2053149"/>
            <a:ext cx="4897800" cy="38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3" name="Google Shape;93;p14"/>
          <p:cNvSpPr txBox="1"/>
          <p:nvPr>
            <p:ph idx="5" type="subTitle"/>
          </p:nvPr>
        </p:nvSpPr>
        <p:spPr>
          <a:xfrm>
            <a:off x="2125988" y="2743901"/>
            <a:ext cx="4897800" cy="52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Font typeface="Bebas Neue"/>
              <a:buNone/>
              <a:defRPr sz="2400">
                <a:latin typeface="Bebas Neue"/>
                <a:ea typeface="Bebas Neue"/>
                <a:cs typeface="Bebas Neue"/>
                <a:sym typeface="Bebas Neue"/>
              </a:defRPr>
            </a:lvl2pPr>
            <a:lvl3pPr lvl="2" rtl="0" algn="ctr">
              <a:spcBef>
                <a:spcPts val="1600"/>
              </a:spcBef>
              <a:spcAft>
                <a:spcPts val="0"/>
              </a:spcAft>
              <a:buSzPts val="2400"/>
              <a:buFont typeface="Bebas Neue"/>
              <a:buNone/>
              <a:defRPr sz="2400">
                <a:latin typeface="Bebas Neue"/>
                <a:ea typeface="Bebas Neue"/>
                <a:cs typeface="Bebas Neue"/>
                <a:sym typeface="Bebas Neue"/>
              </a:defRPr>
            </a:lvl3pPr>
            <a:lvl4pPr lvl="3" rtl="0" algn="ctr">
              <a:spcBef>
                <a:spcPts val="1600"/>
              </a:spcBef>
              <a:spcAft>
                <a:spcPts val="0"/>
              </a:spcAft>
              <a:buSzPts val="2400"/>
              <a:buFont typeface="Bebas Neue"/>
              <a:buNone/>
              <a:defRPr sz="2400">
                <a:latin typeface="Bebas Neue"/>
                <a:ea typeface="Bebas Neue"/>
                <a:cs typeface="Bebas Neue"/>
                <a:sym typeface="Bebas Neue"/>
              </a:defRPr>
            </a:lvl4pPr>
            <a:lvl5pPr lvl="4" rtl="0" algn="ctr">
              <a:spcBef>
                <a:spcPts val="1600"/>
              </a:spcBef>
              <a:spcAft>
                <a:spcPts val="0"/>
              </a:spcAft>
              <a:buSzPts val="2400"/>
              <a:buFont typeface="Bebas Neue"/>
              <a:buNone/>
              <a:defRPr sz="2400">
                <a:latin typeface="Bebas Neue"/>
                <a:ea typeface="Bebas Neue"/>
                <a:cs typeface="Bebas Neue"/>
                <a:sym typeface="Bebas Neue"/>
              </a:defRPr>
            </a:lvl5pPr>
            <a:lvl6pPr lvl="5" rtl="0" algn="ctr">
              <a:spcBef>
                <a:spcPts val="1600"/>
              </a:spcBef>
              <a:spcAft>
                <a:spcPts val="0"/>
              </a:spcAft>
              <a:buSzPts val="2400"/>
              <a:buFont typeface="Bebas Neue"/>
              <a:buNone/>
              <a:defRPr sz="2400">
                <a:latin typeface="Bebas Neue"/>
                <a:ea typeface="Bebas Neue"/>
                <a:cs typeface="Bebas Neue"/>
                <a:sym typeface="Bebas Neue"/>
              </a:defRPr>
            </a:lvl6pPr>
            <a:lvl7pPr lvl="6" rtl="0" algn="ctr">
              <a:spcBef>
                <a:spcPts val="1600"/>
              </a:spcBef>
              <a:spcAft>
                <a:spcPts val="0"/>
              </a:spcAft>
              <a:buSzPts val="2400"/>
              <a:buFont typeface="Bebas Neue"/>
              <a:buNone/>
              <a:defRPr sz="2400">
                <a:latin typeface="Bebas Neue"/>
                <a:ea typeface="Bebas Neue"/>
                <a:cs typeface="Bebas Neue"/>
                <a:sym typeface="Bebas Neue"/>
              </a:defRPr>
            </a:lvl7pPr>
            <a:lvl8pPr lvl="7" rtl="0" algn="ctr">
              <a:spcBef>
                <a:spcPts val="1600"/>
              </a:spcBef>
              <a:spcAft>
                <a:spcPts val="0"/>
              </a:spcAft>
              <a:buSzPts val="2400"/>
              <a:buFont typeface="Bebas Neue"/>
              <a:buNone/>
              <a:defRPr sz="2400">
                <a:latin typeface="Bebas Neue"/>
                <a:ea typeface="Bebas Neue"/>
                <a:cs typeface="Bebas Neue"/>
                <a:sym typeface="Bebas Neue"/>
              </a:defRPr>
            </a:lvl8pPr>
            <a:lvl9pPr lvl="8" rtl="0" algn="ctr">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94" name="Google Shape;94;p14"/>
          <p:cNvSpPr txBox="1"/>
          <p:nvPr>
            <p:ph idx="6" type="subTitle"/>
          </p:nvPr>
        </p:nvSpPr>
        <p:spPr>
          <a:xfrm>
            <a:off x="2125988" y="3116800"/>
            <a:ext cx="4897800" cy="38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5" name="Google Shape;95;p14"/>
          <p:cNvSpPr txBox="1"/>
          <p:nvPr>
            <p:ph idx="7" type="subTitle"/>
          </p:nvPr>
        </p:nvSpPr>
        <p:spPr>
          <a:xfrm>
            <a:off x="2125988" y="3807551"/>
            <a:ext cx="4897800" cy="52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Font typeface="Bebas Neue"/>
              <a:buNone/>
              <a:defRPr sz="2400">
                <a:latin typeface="Bebas Neue"/>
                <a:ea typeface="Bebas Neue"/>
                <a:cs typeface="Bebas Neue"/>
                <a:sym typeface="Bebas Neue"/>
              </a:defRPr>
            </a:lvl2pPr>
            <a:lvl3pPr lvl="2" rtl="0" algn="ctr">
              <a:spcBef>
                <a:spcPts val="1600"/>
              </a:spcBef>
              <a:spcAft>
                <a:spcPts val="0"/>
              </a:spcAft>
              <a:buSzPts val="2400"/>
              <a:buFont typeface="Bebas Neue"/>
              <a:buNone/>
              <a:defRPr sz="2400">
                <a:latin typeface="Bebas Neue"/>
                <a:ea typeface="Bebas Neue"/>
                <a:cs typeface="Bebas Neue"/>
                <a:sym typeface="Bebas Neue"/>
              </a:defRPr>
            </a:lvl3pPr>
            <a:lvl4pPr lvl="3" rtl="0" algn="ctr">
              <a:spcBef>
                <a:spcPts val="1600"/>
              </a:spcBef>
              <a:spcAft>
                <a:spcPts val="0"/>
              </a:spcAft>
              <a:buSzPts val="2400"/>
              <a:buFont typeface="Bebas Neue"/>
              <a:buNone/>
              <a:defRPr sz="2400">
                <a:latin typeface="Bebas Neue"/>
                <a:ea typeface="Bebas Neue"/>
                <a:cs typeface="Bebas Neue"/>
                <a:sym typeface="Bebas Neue"/>
              </a:defRPr>
            </a:lvl4pPr>
            <a:lvl5pPr lvl="4" rtl="0" algn="ctr">
              <a:spcBef>
                <a:spcPts val="1600"/>
              </a:spcBef>
              <a:spcAft>
                <a:spcPts val="0"/>
              </a:spcAft>
              <a:buSzPts val="2400"/>
              <a:buFont typeface="Bebas Neue"/>
              <a:buNone/>
              <a:defRPr sz="2400">
                <a:latin typeface="Bebas Neue"/>
                <a:ea typeface="Bebas Neue"/>
                <a:cs typeface="Bebas Neue"/>
                <a:sym typeface="Bebas Neue"/>
              </a:defRPr>
            </a:lvl5pPr>
            <a:lvl6pPr lvl="5" rtl="0" algn="ctr">
              <a:spcBef>
                <a:spcPts val="1600"/>
              </a:spcBef>
              <a:spcAft>
                <a:spcPts val="0"/>
              </a:spcAft>
              <a:buSzPts val="2400"/>
              <a:buFont typeface="Bebas Neue"/>
              <a:buNone/>
              <a:defRPr sz="2400">
                <a:latin typeface="Bebas Neue"/>
                <a:ea typeface="Bebas Neue"/>
                <a:cs typeface="Bebas Neue"/>
                <a:sym typeface="Bebas Neue"/>
              </a:defRPr>
            </a:lvl6pPr>
            <a:lvl7pPr lvl="6" rtl="0" algn="ctr">
              <a:spcBef>
                <a:spcPts val="1600"/>
              </a:spcBef>
              <a:spcAft>
                <a:spcPts val="0"/>
              </a:spcAft>
              <a:buSzPts val="2400"/>
              <a:buFont typeface="Bebas Neue"/>
              <a:buNone/>
              <a:defRPr sz="2400">
                <a:latin typeface="Bebas Neue"/>
                <a:ea typeface="Bebas Neue"/>
                <a:cs typeface="Bebas Neue"/>
                <a:sym typeface="Bebas Neue"/>
              </a:defRPr>
            </a:lvl7pPr>
            <a:lvl8pPr lvl="7" rtl="0" algn="ctr">
              <a:spcBef>
                <a:spcPts val="1600"/>
              </a:spcBef>
              <a:spcAft>
                <a:spcPts val="0"/>
              </a:spcAft>
              <a:buSzPts val="2400"/>
              <a:buFont typeface="Bebas Neue"/>
              <a:buNone/>
              <a:defRPr sz="2400">
                <a:latin typeface="Bebas Neue"/>
                <a:ea typeface="Bebas Neue"/>
                <a:cs typeface="Bebas Neue"/>
                <a:sym typeface="Bebas Neue"/>
              </a:defRPr>
            </a:lvl8pPr>
            <a:lvl9pPr lvl="8" rtl="0" algn="ctr">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96" name="Google Shape;96;p14"/>
          <p:cNvSpPr txBox="1"/>
          <p:nvPr>
            <p:ph idx="8" type="subTitle"/>
          </p:nvPr>
        </p:nvSpPr>
        <p:spPr>
          <a:xfrm>
            <a:off x="2125988" y="4180450"/>
            <a:ext cx="4897800" cy="38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4_1">
    <p:spTree>
      <p:nvGrpSpPr>
        <p:cNvPr id="97" name="Shape 97"/>
        <p:cNvGrpSpPr/>
        <p:nvPr/>
      </p:nvGrpSpPr>
      <p:grpSpPr>
        <a:xfrm>
          <a:off x="0" y="0"/>
          <a:ext cx="0" cy="0"/>
          <a:chOff x="0" y="0"/>
          <a:chExt cx="0" cy="0"/>
        </a:xfrm>
      </p:grpSpPr>
      <p:grpSp>
        <p:nvGrpSpPr>
          <p:cNvPr id="98" name="Google Shape;98;p15"/>
          <p:cNvGrpSpPr/>
          <p:nvPr/>
        </p:nvGrpSpPr>
        <p:grpSpPr>
          <a:xfrm flipH="1">
            <a:off x="-207" y="2775863"/>
            <a:ext cx="9144128" cy="2423633"/>
            <a:chOff x="1820900" y="4399250"/>
            <a:chExt cx="1682700" cy="906675"/>
          </a:xfrm>
        </p:grpSpPr>
        <p:sp>
          <p:nvSpPr>
            <p:cNvPr id="99" name="Google Shape;99;p15"/>
            <p:cNvSpPr/>
            <p:nvPr/>
          </p:nvSpPr>
          <p:spPr>
            <a:xfrm>
              <a:off x="1820900" y="4414600"/>
              <a:ext cx="1682700" cy="891325"/>
            </a:xfrm>
            <a:custGeom>
              <a:rect b="b" l="l" r="r" t="t"/>
              <a:pathLst>
                <a:path extrusionOk="0" h="35653" w="67308">
                  <a:moveTo>
                    <a:pt x="55174" y="1230"/>
                  </a:moveTo>
                  <a:lnTo>
                    <a:pt x="55174" y="1390"/>
                  </a:lnTo>
                  <a:lnTo>
                    <a:pt x="54559" y="1390"/>
                  </a:lnTo>
                  <a:cubicBezTo>
                    <a:pt x="54707" y="1230"/>
                    <a:pt x="54866" y="1230"/>
                    <a:pt x="54866" y="1230"/>
                  </a:cubicBezTo>
                  <a:close/>
                  <a:moveTo>
                    <a:pt x="51178" y="1390"/>
                  </a:moveTo>
                  <a:lnTo>
                    <a:pt x="51178" y="1538"/>
                  </a:lnTo>
                  <a:cubicBezTo>
                    <a:pt x="51178" y="1538"/>
                    <a:pt x="51178" y="1697"/>
                    <a:pt x="51019" y="1697"/>
                  </a:cubicBezTo>
                  <a:cubicBezTo>
                    <a:pt x="50871" y="1697"/>
                    <a:pt x="50711" y="1845"/>
                    <a:pt x="50564" y="1845"/>
                  </a:cubicBezTo>
                  <a:cubicBezTo>
                    <a:pt x="50404" y="1845"/>
                    <a:pt x="50256" y="1845"/>
                    <a:pt x="50256" y="1697"/>
                  </a:cubicBezTo>
                  <a:lnTo>
                    <a:pt x="50096" y="1697"/>
                  </a:lnTo>
                  <a:cubicBezTo>
                    <a:pt x="50256" y="1538"/>
                    <a:pt x="50404" y="1538"/>
                    <a:pt x="50404" y="1538"/>
                  </a:cubicBezTo>
                  <a:lnTo>
                    <a:pt x="51019" y="1538"/>
                  </a:lnTo>
                  <a:cubicBezTo>
                    <a:pt x="51019" y="1390"/>
                    <a:pt x="51178" y="1390"/>
                    <a:pt x="51178" y="1390"/>
                  </a:cubicBezTo>
                  <a:close/>
                  <a:moveTo>
                    <a:pt x="49334" y="1845"/>
                  </a:moveTo>
                  <a:cubicBezTo>
                    <a:pt x="49027" y="2005"/>
                    <a:pt x="48560" y="2005"/>
                    <a:pt x="48252" y="2005"/>
                  </a:cubicBezTo>
                  <a:lnTo>
                    <a:pt x="48105" y="2005"/>
                  </a:lnTo>
                  <a:cubicBezTo>
                    <a:pt x="47945" y="2005"/>
                    <a:pt x="47945" y="2005"/>
                    <a:pt x="47945" y="2152"/>
                  </a:cubicBezTo>
                  <a:lnTo>
                    <a:pt x="47023" y="2152"/>
                  </a:lnTo>
                  <a:cubicBezTo>
                    <a:pt x="47183" y="2005"/>
                    <a:pt x="47330" y="2005"/>
                    <a:pt x="47490" y="2005"/>
                  </a:cubicBezTo>
                  <a:cubicBezTo>
                    <a:pt x="47539" y="1951"/>
                    <a:pt x="47572" y="1934"/>
                    <a:pt x="47594" y="1934"/>
                  </a:cubicBezTo>
                  <a:cubicBezTo>
                    <a:pt x="47638" y="1934"/>
                    <a:pt x="47638" y="2005"/>
                    <a:pt x="47638" y="2005"/>
                  </a:cubicBezTo>
                  <a:cubicBezTo>
                    <a:pt x="47945" y="1845"/>
                    <a:pt x="48105" y="1845"/>
                    <a:pt x="48252" y="1845"/>
                  </a:cubicBezTo>
                  <a:close/>
                  <a:moveTo>
                    <a:pt x="52138" y="2394"/>
                  </a:moveTo>
                  <a:cubicBezTo>
                    <a:pt x="52287" y="2394"/>
                    <a:pt x="52457" y="2460"/>
                    <a:pt x="52555" y="2460"/>
                  </a:cubicBezTo>
                  <a:cubicBezTo>
                    <a:pt x="52715" y="2460"/>
                    <a:pt x="52863" y="2460"/>
                    <a:pt x="53022" y="2619"/>
                  </a:cubicBezTo>
                  <a:lnTo>
                    <a:pt x="51486" y="2767"/>
                  </a:lnTo>
                  <a:lnTo>
                    <a:pt x="51486" y="2619"/>
                  </a:lnTo>
                  <a:cubicBezTo>
                    <a:pt x="51326" y="2619"/>
                    <a:pt x="51326" y="2619"/>
                    <a:pt x="51486" y="2460"/>
                  </a:cubicBezTo>
                  <a:lnTo>
                    <a:pt x="51941" y="2460"/>
                  </a:lnTo>
                  <a:cubicBezTo>
                    <a:pt x="51994" y="2410"/>
                    <a:pt x="52063" y="2394"/>
                    <a:pt x="52138" y="2394"/>
                  </a:cubicBezTo>
                  <a:close/>
                  <a:moveTo>
                    <a:pt x="50404" y="2767"/>
                  </a:moveTo>
                  <a:cubicBezTo>
                    <a:pt x="50404" y="2767"/>
                    <a:pt x="50338" y="2838"/>
                    <a:pt x="50295" y="2838"/>
                  </a:cubicBezTo>
                  <a:cubicBezTo>
                    <a:pt x="50273" y="2838"/>
                    <a:pt x="50256" y="2820"/>
                    <a:pt x="50256" y="2767"/>
                  </a:cubicBezTo>
                  <a:close/>
                  <a:moveTo>
                    <a:pt x="47183" y="3074"/>
                  </a:moveTo>
                  <a:lnTo>
                    <a:pt x="47183" y="3234"/>
                  </a:lnTo>
                  <a:cubicBezTo>
                    <a:pt x="47023" y="3234"/>
                    <a:pt x="47023" y="3234"/>
                    <a:pt x="47023" y="3074"/>
                  </a:cubicBezTo>
                  <a:close/>
                  <a:moveTo>
                    <a:pt x="49334" y="2767"/>
                  </a:moveTo>
                  <a:cubicBezTo>
                    <a:pt x="49482" y="2767"/>
                    <a:pt x="49642" y="2767"/>
                    <a:pt x="49642" y="2927"/>
                  </a:cubicBezTo>
                  <a:lnTo>
                    <a:pt x="50096" y="2927"/>
                  </a:lnTo>
                  <a:lnTo>
                    <a:pt x="47945" y="3234"/>
                  </a:lnTo>
                  <a:cubicBezTo>
                    <a:pt x="47896" y="3181"/>
                    <a:pt x="47863" y="3163"/>
                    <a:pt x="47835" y="3163"/>
                  </a:cubicBezTo>
                  <a:cubicBezTo>
                    <a:pt x="47780" y="3163"/>
                    <a:pt x="47744" y="3234"/>
                    <a:pt x="47638" y="3234"/>
                  </a:cubicBezTo>
                  <a:lnTo>
                    <a:pt x="47490" y="3074"/>
                  </a:lnTo>
                  <a:lnTo>
                    <a:pt x="48252" y="3074"/>
                  </a:lnTo>
                  <a:cubicBezTo>
                    <a:pt x="48412" y="3074"/>
                    <a:pt x="48560" y="3074"/>
                    <a:pt x="48720" y="2927"/>
                  </a:cubicBezTo>
                  <a:cubicBezTo>
                    <a:pt x="48867" y="2927"/>
                    <a:pt x="48867" y="2927"/>
                    <a:pt x="49027" y="2767"/>
                  </a:cubicBezTo>
                  <a:close/>
                  <a:moveTo>
                    <a:pt x="42573" y="3689"/>
                  </a:moveTo>
                  <a:cubicBezTo>
                    <a:pt x="42573" y="3696"/>
                    <a:pt x="42573" y="3702"/>
                    <a:pt x="42574" y="3708"/>
                  </a:cubicBezTo>
                  <a:lnTo>
                    <a:pt x="42574" y="3708"/>
                  </a:lnTo>
                  <a:lnTo>
                    <a:pt x="42471" y="3721"/>
                  </a:lnTo>
                  <a:lnTo>
                    <a:pt x="42471" y="3721"/>
                  </a:lnTo>
                  <a:cubicBezTo>
                    <a:pt x="42495" y="3702"/>
                    <a:pt x="42527" y="3689"/>
                    <a:pt x="42573" y="3689"/>
                  </a:cubicBezTo>
                  <a:close/>
                  <a:moveTo>
                    <a:pt x="23825" y="4463"/>
                  </a:moveTo>
                  <a:cubicBezTo>
                    <a:pt x="23518" y="4463"/>
                    <a:pt x="23358" y="4611"/>
                    <a:pt x="23051" y="4611"/>
                  </a:cubicBezTo>
                  <a:lnTo>
                    <a:pt x="23051" y="4463"/>
                  </a:lnTo>
                  <a:close/>
                  <a:moveTo>
                    <a:pt x="21207" y="4771"/>
                  </a:moveTo>
                  <a:cubicBezTo>
                    <a:pt x="21059" y="4771"/>
                    <a:pt x="21059" y="4918"/>
                    <a:pt x="21059" y="4918"/>
                  </a:cubicBezTo>
                  <a:lnTo>
                    <a:pt x="20899" y="4918"/>
                  </a:lnTo>
                  <a:cubicBezTo>
                    <a:pt x="20752" y="4918"/>
                    <a:pt x="20752" y="4771"/>
                    <a:pt x="20899" y="4771"/>
                  </a:cubicBezTo>
                  <a:close/>
                  <a:moveTo>
                    <a:pt x="21207" y="4771"/>
                  </a:moveTo>
                  <a:cubicBezTo>
                    <a:pt x="21207" y="4771"/>
                    <a:pt x="21367" y="4771"/>
                    <a:pt x="21367" y="4918"/>
                  </a:cubicBezTo>
                  <a:lnTo>
                    <a:pt x="21207" y="4918"/>
                  </a:lnTo>
                  <a:lnTo>
                    <a:pt x="21207" y="4771"/>
                  </a:lnTo>
                  <a:close/>
                  <a:moveTo>
                    <a:pt x="21821" y="4771"/>
                  </a:moveTo>
                  <a:cubicBezTo>
                    <a:pt x="21674" y="4918"/>
                    <a:pt x="21674" y="4918"/>
                    <a:pt x="21514" y="4918"/>
                  </a:cubicBezTo>
                  <a:lnTo>
                    <a:pt x="21674" y="4771"/>
                  </a:lnTo>
                  <a:close/>
                  <a:moveTo>
                    <a:pt x="20285" y="4918"/>
                  </a:moveTo>
                  <a:lnTo>
                    <a:pt x="20285" y="5078"/>
                  </a:lnTo>
                  <a:cubicBezTo>
                    <a:pt x="20236" y="5025"/>
                    <a:pt x="20185" y="5007"/>
                    <a:pt x="20140" y="5007"/>
                  </a:cubicBezTo>
                  <a:cubicBezTo>
                    <a:pt x="20048" y="5007"/>
                    <a:pt x="19977" y="5078"/>
                    <a:pt x="19977" y="5078"/>
                  </a:cubicBezTo>
                  <a:lnTo>
                    <a:pt x="19830" y="5078"/>
                  </a:lnTo>
                  <a:cubicBezTo>
                    <a:pt x="19670" y="5078"/>
                    <a:pt x="19670" y="4918"/>
                    <a:pt x="19670" y="4918"/>
                  </a:cubicBezTo>
                  <a:close/>
                  <a:moveTo>
                    <a:pt x="24280" y="5385"/>
                  </a:moveTo>
                  <a:cubicBezTo>
                    <a:pt x="24280" y="5533"/>
                    <a:pt x="24280" y="5533"/>
                    <a:pt x="24440" y="5533"/>
                  </a:cubicBezTo>
                  <a:lnTo>
                    <a:pt x="25817" y="5533"/>
                  </a:lnTo>
                  <a:lnTo>
                    <a:pt x="25817" y="5693"/>
                  </a:lnTo>
                  <a:lnTo>
                    <a:pt x="25977" y="5693"/>
                  </a:lnTo>
                  <a:lnTo>
                    <a:pt x="23518" y="6000"/>
                  </a:lnTo>
                  <a:lnTo>
                    <a:pt x="22596" y="6000"/>
                  </a:lnTo>
                  <a:cubicBezTo>
                    <a:pt x="22489" y="6000"/>
                    <a:pt x="22388" y="6066"/>
                    <a:pt x="22333" y="6066"/>
                  </a:cubicBezTo>
                  <a:cubicBezTo>
                    <a:pt x="22305" y="6066"/>
                    <a:pt x="22289" y="6049"/>
                    <a:pt x="22289" y="6000"/>
                  </a:cubicBezTo>
                  <a:cubicBezTo>
                    <a:pt x="22436" y="5840"/>
                    <a:pt x="22743" y="5840"/>
                    <a:pt x="23051" y="5693"/>
                  </a:cubicBezTo>
                  <a:lnTo>
                    <a:pt x="23358" y="5693"/>
                  </a:lnTo>
                  <a:cubicBezTo>
                    <a:pt x="23518" y="5693"/>
                    <a:pt x="23518" y="5693"/>
                    <a:pt x="23665" y="5533"/>
                  </a:cubicBezTo>
                  <a:lnTo>
                    <a:pt x="23825" y="5533"/>
                  </a:lnTo>
                  <a:cubicBezTo>
                    <a:pt x="23825" y="5533"/>
                    <a:pt x="23973" y="5533"/>
                    <a:pt x="23973" y="5385"/>
                  </a:cubicBezTo>
                  <a:close/>
                  <a:moveTo>
                    <a:pt x="19670" y="5078"/>
                  </a:moveTo>
                  <a:cubicBezTo>
                    <a:pt x="19830" y="5226"/>
                    <a:pt x="19977" y="5226"/>
                    <a:pt x="20137" y="5226"/>
                  </a:cubicBezTo>
                  <a:lnTo>
                    <a:pt x="20285" y="5226"/>
                  </a:lnTo>
                  <a:cubicBezTo>
                    <a:pt x="20285" y="5385"/>
                    <a:pt x="20137" y="5385"/>
                    <a:pt x="20137" y="5385"/>
                  </a:cubicBezTo>
                  <a:cubicBezTo>
                    <a:pt x="20137" y="5385"/>
                    <a:pt x="20137" y="5533"/>
                    <a:pt x="19977" y="5533"/>
                  </a:cubicBezTo>
                  <a:cubicBezTo>
                    <a:pt x="19773" y="5533"/>
                    <a:pt x="19639" y="5604"/>
                    <a:pt x="19481" y="5604"/>
                  </a:cubicBezTo>
                  <a:cubicBezTo>
                    <a:pt x="19402" y="5604"/>
                    <a:pt x="19318" y="5586"/>
                    <a:pt x="19215" y="5533"/>
                  </a:cubicBezTo>
                  <a:cubicBezTo>
                    <a:pt x="19055" y="5533"/>
                    <a:pt x="18908" y="5533"/>
                    <a:pt x="18748" y="5693"/>
                  </a:cubicBezTo>
                  <a:lnTo>
                    <a:pt x="17986" y="5693"/>
                  </a:lnTo>
                  <a:lnTo>
                    <a:pt x="17986" y="5840"/>
                  </a:lnTo>
                  <a:lnTo>
                    <a:pt x="17679" y="5840"/>
                  </a:lnTo>
                  <a:lnTo>
                    <a:pt x="17679" y="6000"/>
                  </a:lnTo>
                  <a:lnTo>
                    <a:pt x="19363" y="6000"/>
                  </a:lnTo>
                  <a:cubicBezTo>
                    <a:pt x="19465" y="5947"/>
                    <a:pt x="19551" y="5929"/>
                    <a:pt x="19632" y="5929"/>
                  </a:cubicBezTo>
                  <a:cubicBezTo>
                    <a:pt x="19793" y="5929"/>
                    <a:pt x="19932" y="6000"/>
                    <a:pt x="20137" y="6000"/>
                  </a:cubicBezTo>
                  <a:cubicBezTo>
                    <a:pt x="20445" y="6000"/>
                    <a:pt x="20752" y="5840"/>
                    <a:pt x="21059" y="5840"/>
                  </a:cubicBezTo>
                  <a:lnTo>
                    <a:pt x="21674" y="5840"/>
                  </a:lnTo>
                  <a:cubicBezTo>
                    <a:pt x="21674" y="5840"/>
                    <a:pt x="21821" y="5840"/>
                    <a:pt x="21821" y="6000"/>
                  </a:cubicBezTo>
                  <a:cubicBezTo>
                    <a:pt x="21514" y="6148"/>
                    <a:pt x="21367" y="6148"/>
                    <a:pt x="21059" y="6148"/>
                  </a:cubicBezTo>
                  <a:cubicBezTo>
                    <a:pt x="20899" y="6148"/>
                    <a:pt x="20899" y="6148"/>
                    <a:pt x="20752" y="6307"/>
                  </a:cubicBezTo>
                  <a:lnTo>
                    <a:pt x="16449" y="6762"/>
                  </a:lnTo>
                  <a:lnTo>
                    <a:pt x="15835" y="6762"/>
                  </a:lnTo>
                  <a:lnTo>
                    <a:pt x="15835" y="6922"/>
                  </a:lnTo>
                  <a:lnTo>
                    <a:pt x="15675" y="6922"/>
                  </a:lnTo>
                  <a:cubicBezTo>
                    <a:pt x="15675" y="6922"/>
                    <a:pt x="15609" y="6851"/>
                    <a:pt x="15565" y="6851"/>
                  </a:cubicBezTo>
                  <a:cubicBezTo>
                    <a:pt x="15544" y="6851"/>
                    <a:pt x="15527" y="6869"/>
                    <a:pt x="15527" y="6922"/>
                  </a:cubicBezTo>
                  <a:cubicBezTo>
                    <a:pt x="15367" y="6922"/>
                    <a:pt x="15367" y="6922"/>
                    <a:pt x="15220" y="6762"/>
                  </a:cubicBezTo>
                  <a:lnTo>
                    <a:pt x="14913" y="6762"/>
                  </a:lnTo>
                  <a:cubicBezTo>
                    <a:pt x="14833" y="6842"/>
                    <a:pt x="14756" y="6882"/>
                    <a:pt x="14679" y="6882"/>
                  </a:cubicBezTo>
                  <a:cubicBezTo>
                    <a:pt x="14602" y="6882"/>
                    <a:pt x="14525" y="6842"/>
                    <a:pt x="14445" y="6762"/>
                  </a:cubicBezTo>
                  <a:lnTo>
                    <a:pt x="14138" y="6762"/>
                  </a:lnTo>
                  <a:lnTo>
                    <a:pt x="14138" y="6922"/>
                  </a:lnTo>
                  <a:cubicBezTo>
                    <a:pt x="13991" y="6922"/>
                    <a:pt x="13991" y="6762"/>
                    <a:pt x="13991" y="6762"/>
                  </a:cubicBezTo>
                  <a:lnTo>
                    <a:pt x="13831" y="6762"/>
                  </a:lnTo>
                  <a:lnTo>
                    <a:pt x="13831" y="6922"/>
                  </a:lnTo>
                  <a:lnTo>
                    <a:pt x="13683" y="6922"/>
                  </a:lnTo>
                  <a:cubicBezTo>
                    <a:pt x="13831" y="6922"/>
                    <a:pt x="13831" y="6762"/>
                    <a:pt x="13831" y="6762"/>
                  </a:cubicBezTo>
                  <a:lnTo>
                    <a:pt x="10610" y="6762"/>
                  </a:lnTo>
                  <a:lnTo>
                    <a:pt x="10610" y="6615"/>
                  </a:lnTo>
                  <a:cubicBezTo>
                    <a:pt x="10610" y="6615"/>
                    <a:pt x="10610" y="6455"/>
                    <a:pt x="10450" y="6455"/>
                  </a:cubicBezTo>
                  <a:cubicBezTo>
                    <a:pt x="10450" y="6455"/>
                    <a:pt x="10450" y="6307"/>
                    <a:pt x="10302" y="6307"/>
                  </a:cubicBezTo>
                  <a:lnTo>
                    <a:pt x="10143" y="6307"/>
                  </a:lnTo>
                  <a:lnTo>
                    <a:pt x="9995" y="6148"/>
                  </a:lnTo>
                  <a:lnTo>
                    <a:pt x="8766" y="6148"/>
                  </a:lnTo>
                  <a:cubicBezTo>
                    <a:pt x="8458" y="6148"/>
                    <a:pt x="8151" y="6307"/>
                    <a:pt x="7844" y="6307"/>
                  </a:cubicBezTo>
                  <a:cubicBezTo>
                    <a:pt x="7684" y="6307"/>
                    <a:pt x="7377" y="6307"/>
                    <a:pt x="7229" y="6148"/>
                  </a:cubicBezTo>
                  <a:lnTo>
                    <a:pt x="6762" y="6148"/>
                  </a:lnTo>
                  <a:cubicBezTo>
                    <a:pt x="6762" y="6148"/>
                    <a:pt x="6696" y="6219"/>
                    <a:pt x="6653" y="6219"/>
                  </a:cubicBezTo>
                  <a:cubicBezTo>
                    <a:pt x="6631" y="6219"/>
                    <a:pt x="6614" y="6201"/>
                    <a:pt x="6614" y="6148"/>
                  </a:cubicBezTo>
                  <a:lnTo>
                    <a:pt x="6000" y="6148"/>
                  </a:lnTo>
                  <a:cubicBezTo>
                    <a:pt x="6147" y="6148"/>
                    <a:pt x="6307" y="6000"/>
                    <a:pt x="6455" y="6000"/>
                  </a:cubicBezTo>
                  <a:cubicBezTo>
                    <a:pt x="6561" y="6000"/>
                    <a:pt x="6662" y="5929"/>
                    <a:pt x="6765" y="5929"/>
                  </a:cubicBezTo>
                  <a:cubicBezTo>
                    <a:pt x="6817" y="5929"/>
                    <a:pt x="6868" y="5947"/>
                    <a:pt x="6922" y="6000"/>
                  </a:cubicBezTo>
                  <a:lnTo>
                    <a:pt x="7229" y="6000"/>
                  </a:lnTo>
                  <a:cubicBezTo>
                    <a:pt x="7278" y="6049"/>
                    <a:pt x="7329" y="6066"/>
                    <a:pt x="7380" y="6066"/>
                  </a:cubicBezTo>
                  <a:cubicBezTo>
                    <a:pt x="7482" y="6066"/>
                    <a:pt x="7586" y="6000"/>
                    <a:pt x="7684" y="6000"/>
                  </a:cubicBezTo>
                  <a:cubicBezTo>
                    <a:pt x="7844" y="6000"/>
                    <a:pt x="7844" y="5840"/>
                    <a:pt x="7991" y="5840"/>
                  </a:cubicBezTo>
                  <a:lnTo>
                    <a:pt x="7991" y="5693"/>
                  </a:lnTo>
                  <a:lnTo>
                    <a:pt x="7991" y="5533"/>
                  </a:lnTo>
                  <a:cubicBezTo>
                    <a:pt x="7991" y="5533"/>
                    <a:pt x="7844" y="5533"/>
                    <a:pt x="7844" y="5693"/>
                  </a:cubicBezTo>
                  <a:lnTo>
                    <a:pt x="7684" y="5693"/>
                  </a:lnTo>
                  <a:cubicBezTo>
                    <a:pt x="7536" y="5693"/>
                    <a:pt x="7229" y="5533"/>
                    <a:pt x="7069" y="5533"/>
                  </a:cubicBezTo>
                  <a:lnTo>
                    <a:pt x="6922" y="5385"/>
                  </a:lnTo>
                  <a:cubicBezTo>
                    <a:pt x="6922" y="5385"/>
                    <a:pt x="6762" y="5385"/>
                    <a:pt x="6762" y="5226"/>
                  </a:cubicBezTo>
                  <a:cubicBezTo>
                    <a:pt x="6922" y="5226"/>
                    <a:pt x="7069" y="5226"/>
                    <a:pt x="7229" y="5385"/>
                  </a:cubicBezTo>
                  <a:lnTo>
                    <a:pt x="7844" y="5385"/>
                  </a:lnTo>
                  <a:cubicBezTo>
                    <a:pt x="7844" y="5533"/>
                    <a:pt x="7991" y="5533"/>
                    <a:pt x="7991" y="5533"/>
                  </a:cubicBezTo>
                  <a:lnTo>
                    <a:pt x="8766" y="5533"/>
                  </a:lnTo>
                  <a:cubicBezTo>
                    <a:pt x="8458" y="5385"/>
                    <a:pt x="8299" y="5385"/>
                    <a:pt x="7991" y="5385"/>
                  </a:cubicBezTo>
                  <a:lnTo>
                    <a:pt x="9073" y="5385"/>
                  </a:lnTo>
                  <a:cubicBezTo>
                    <a:pt x="9221" y="5385"/>
                    <a:pt x="9380" y="5533"/>
                    <a:pt x="9528" y="5533"/>
                  </a:cubicBezTo>
                  <a:lnTo>
                    <a:pt x="9528" y="5693"/>
                  </a:lnTo>
                  <a:cubicBezTo>
                    <a:pt x="9528" y="5693"/>
                    <a:pt x="9528" y="5840"/>
                    <a:pt x="9688" y="5840"/>
                  </a:cubicBezTo>
                  <a:lnTo>
                    <a:pt x="9835" y="5840"/>
                  </a:lnTo>
                  <a:lnTo>
                    <a:pt x="9835" y="5693"/>
                  </a:lnTo>
                  <a:lnTo>
                    <a:pt x="9688" y="5693"/>
                  </a:lnTo>
                  <a:lnTo>
                    <a:pt x="9688" y="5533"/>
                  </a:lnTo>
                  <a:lnTo>
                    <a:pt x="10450" y="5533"/>
                  </a:lnTo>
                  <a:cubicBezTo>
                    <a:pt x="10757" y="5385"/>
                    <a:pt x="11065" y="5385"/>
                    <a:pt x="11372" y="5385"/>
                  </a:cubicBezTo>
                  <a:lnTo>
                    <a:pt x="13683" y="5385"/>
                  </a:lnTo>
                  <a:cubicBezTo>
                    <a:pt x="13831" y="5385"/>
                    <a:pt x="13991" y="5385"/>
                    <a:pt x="14138" y="5226"/>
                  </a:cubicBezTo>
                  <a:lnTo>
                    <a:pt x="17211" y="5226"/>
                  </a:lnTo>
                  <a:cubicBezTo>
                    <a:pt x="17211" y="5078"/>
                    <a:pt x="17371" y="5078"/>
                    <a:pt x="17371" y="5078"/>
                  </a:cubicBezTo>
                  <a:lnTo>
                    <a:pt x="18441" y="5078"/>
                  </a:lnTo>
                  <a:lnTo>
                    <a:pt x="18601" y="5226"/>
                  </a:lnTo>
                  <a:lnTo>
                    <a:pt x="18908" y="5226"/>
                  </a:lnTo>
                  <a:cubicBezTo>
                    <a:pt x="19055" y="5226"/>
                    <a:pt x="19055" y="5226"/>
                    <a:pt x="19055" y="5078"/>
                  </a:cubicBezTo>
                  <a:close/>
                  <a:moveTo>
                    <a:pt x="13068" y="6922"/>
                  </a:moveTo>
                  <a:cubicBezTo>
                    <a:pt x="13068" y="7070"/>
                    <a:pt x="12909" y="7070"/>
                    <a:pt x="12909" y="7070"/>
                  </a:cubicBezTo>
                  <a:lnTo>
                    <a:pt x="12909" y="6922"/>
                  </a:lnTo>
                  <a:close/>
                  <a:moveTo>
                    <a:pt x="15060" y="6922"/>
                  </a:moveTo>
                  <a:lnTo>
                    <a:pt x="13991" y="7070"/>
                  </a:lnTo>
                  <a:cubicBezTo>
                    <a:pt x="13991" y="7070"/>
                    <a:pt x="14138" y="6922"/>
                    <a:pt x="14298" y="6922"/>
                  </a:cubicBezTo>
                  <a:close/>
                  <a:moveTo>
                    <a:pt x="10917" y="7070"/>
                  </a:moveTo>
                  <a:lnTo>
                    <a:pt x="10917" y="7229"/>
                  </a:lnTo>
                  <a:lnTo>
                    <a:pt x="10757" y="7229"/>
                  </a:lnTo>
                  <a:lnTo>
                    <a:pt x="10917" y="7070"/>
                  </a:lnTo>
                  <a:close/>
                  <a:moveTo>
                    <a:pt x="9073" y="7229"/>
                  </a:moveTo>
                  <a:lnTo>
                    <a:pt x="9073" y="7377"/>
                  </a:lnTo>
                  <a:lnTo>
                    <a:pt x="8913" y="7377"/>
                  </a:lnTo>
                  <a:lnTo>
                    <a:pt x="8913" y="7229"/>
                  </a:lnTo>
                  <a:close/>
                  <a:moveTo>
                    <a:pt x="5533" y="7992"/>
                  </a:moveTo>
                  <a:lnTo>
                    <a:pt x="5078" y="8152"/>
                  </a:lnTo>
                  <a:cubicBezTo>
                    <a:pt x="5078" y="7992"/>
                    <a:pt x="5225" y="7992"/>
                    <a:pt x="5225" y="7992"/>
                  </a:cubicBezTo>
                  <a:close/>
                  <a:moveTo>
                    <a:pt x="55481" y="1"/>
                  </a:moveTo>
                  <a:cubicBezTo>
                    <a:pt x="55321" y="161"/>
                    <a:pt x="55014" y="161"/>
                    <a:pt x="54707" y="308"/>
                  </a:cubicBezTo>
                  <a:lnTo>
                    <a:pt x="53022" y="308"/>
                  </a:lnTo>
                  <a:cubicBezTo>
                    <a:pt x="52555" y="308"/>
                    <a:pt x="51941" y="468"/>
                    <a:pt x="51326" y="468"/>
                  </a:cubicBezTo>
                  <a:lnTo>
                    <a:pt x="51178" y="468"/>
                  </a:lnTo>
                  <a:cubicBezTo>
                    <a:pt x="50871" y="616"/>
                    <a:pt x="50564" y="616"/>
                    <a:pt x="50256" y="775"/>
                  </a:cubicBezTo>
                  <a:cubicBezTo>
                    <a:pt x="49949" y="923"/>
                    <a:pt x="49482" y="923"/>
                    <a:pt x="49027" y="1083"/>
                  </a:cubicBezTo>
                  <a:lnTo>
                    <a:pt x="48105" y="1083"/>
                  </a:lnTo>
                  <a:cubicBezTo>
                    <a:pt x="47945" y="1083"/>
                    <a:pt x="47945" y="923"/>
                    <a:pt x="47945" y="923"/>
                  </a:cubicBezTo>
                  <a:cubicBezTo>
                    <a:pt x="47798" y="775"/>
                    <a:pt x="47638" y="775"/>
                    <a:pt x="47330" y="775"/>
                  </a:cubicBezTo>
                  <a:lnTo>
                    <a:pt x="47023" y="775"/>
                  </a:lnTo>
                  <a:cubicBezTo>
                    <a:pt x="46716" y="923"/>
                    <a:pt x="46408" y="923"/>
                    <a:pt x="46101" y="923"/>
                  </a:cubicBezTo>
                  <a:cubicBezTo>
                    <a:pt x="45954" y="923"/>
                    <a:pt x="45794" y="1083"/>
                    <a:pt x="45646" y="1083"/>
                  </a:cubicBezTo>
                  <a:cubicBezTo>
                    <a:pt x="45486" y="1230"/>
                    <a:pt x="45339" y="1230"/>
                    <a:pt x="45179" y="1230"/>
                  </a:cubicBezTo>
                  <a:lnTo>
                    <a:pt x="45032" y="1230"/>
                  </a:lnTo>
                  <a:cubicBezTo>
                    <a:pt x="45032" y="1230"/>
                    <a:pt x="44872" y="1230"/>
                    <a:pt x="44872" y="1390"/>
                  </a:cubicBezTo>
                  <a:cubicBezTo>
                    <a:pt x="44724" y="1390"/>
                    <a:pt x="44724" y="1538"/>
                    <a:pt x="44564" y="1538"/>
                  </a:cubicBezTo>
                  <a:lnTo>
                    <a:pt x="43642" y="1538"/>
                  </a:lnTo>
                  <a:cubicBezTo>
                    <a:pt x="43335" y="1697"/>
                    <a:pt x="43028" y="1697"/>
                    <a:pt x="42880" y="1697"/>
                  </a:cubicBezTo>
                  <a:cubicBezTo>
                    <a:pt x="42413" y="1845"/>
                    <a:pt x="41958" y="1845"/>
                    <a:pt x="41491" y="1845"/>
                  </a:cubicBezTo>
                  <a:lnTo>
                    <a:pt x="41036" y="1845"/>
                  </a:lnTo>
                  <a:cubicBezTo>
                    <a:pt x="41036" y="1845"/>
                    <a:pt x="40876" y="1845"/>
                    <a:pt x="40876" y="2005"/>
                  </a:cubicBezTo>
                  <a:lnTo>
                    <a:pt x="40729" y="2005"/>
                  </a:lnTo>
                  <a:cubicBezTo>
                    <a:pt x="40422" y="2005"/>
                    <a:pt x="40262" y="2152"/>
                    <a:pt x="39954" y="2152"/>
                  </a:cubicBezTo>
                  <a:cubicBezTo>
                    <a:pt x="39647" y="2152"/>
                    <a:pt x="39340" y="2152"/>
                    <a:pt x="39032" y="2312"/>
                  </a:cubicBezTo>
                  <a:lnTo>
                    <a:pt x="38885" y="2312"/>
                  </a:lnTo>
                  <a:cubicBezTo>
                    <a:pt x="38725" y="2312"/>
                    <a:pt x="38725" y="2460"/>
                    <a:pt x="38577" y="2460"/>
                  </a:cubicBezTo>
                  <a:lnTo>
                    <a:pt x="38577" y="2619"/>
                  </a:lnTo>
                  <a:cubicBezTo>
                    <a:pt x="38577" y="2619"/>
                    <a:pt x="38418" y="2767"/>
                    <a:pt x="38270" y="2767"/>
                  </a:cubicBezTo>
                  <a:lnTo>
                    <a:pt x="38270" y="2927"/>
                  </a:lnTo>
                  <a:cubicBezTo>
                    <a:pt x="38577" y="2767"/>
                    <a:pt x="38885" y="2767"/>
                    <a:pt x="39032" y="2767"/>
                  </a:cubicBezTo>
                  <a:lnTo>
                    <a:pt x="40114" y="2767"/>
                  </a:lnTo>
                  <a:cubicBezTo>
                    <a:pt x="40569" y="2767"/>
                    <a:pt x="41184" y="2767"/>
                    <a:pt x="41798" y="2619"/>
                  </a:cubicBezTo>
                  <a:lnTo>
                    <a:pt x="42573" y="2619"/>
                  </a:lnTo>
                  <a:cubicBezTo>
                    <a:pt x="42778" y="2619"/>
                    <a:pt x="42983" y="2548"/>
                    <a:pt x="43140" y="2548"/>
                  </a:cubicBezTo>
                  <a:cubicBezTo>
                    <a:pt x="43219" y="2548"/>
                    <a:pt x="43286" y="2566"/>
                    <a:pt x="43335" y="2619"/>
                  </a:cubicBezTo>
                  <a:lnTo>
                    <a:pt x="45032" y="2619"/>
                  </a:lnTo>
                  <a:cubicBezTo>
                    <a:pt x="45032" y="2619"/>
                    <a:pt x="45179" y="2767"/>
                    <a:pt x="45339" y="2767"/>
                  </a:cubicBezTo>
                  <a:cubicBezTo>
                    <a:pt x="45413" y="2693"/>
                    <a:pt x="45490" y="2656"/>
                    <a:pt x="45566" y="2656"/>
                  </a:cubicBezTo>
                  <a:cubicBezTo>
                    <a:pt x="45643" y="2656"/>
                    <a:pt x="45720" y="2693"/>
                    <a:pt x="45794" y="2767"/>
                  </a:cubicBezTo>
                  <a:cubicBezTo>
                    <a:pt x="45794" y="2767"/>
                    <a:pt x="45954" y="2767"/>
                    <a:pt x="45954" y="2619"/>
                  </a:cubicBezTo>
                  <a:lnTo>
                    <a:pt x="46568" y="2619"/>
                  </a:lnTo>
                  <a:lnTo>
                    <a:pt x="46568" y="2767"/>
                  </a:lnTo>
                  <a:cubicBezTo>
                    <a:pt x="46716" y="2767"/>
                    <a:pt x="46568" y="2927"/>
                    <a:pt x="46568" y="2927"/>
                  </a:cubicBezTo>
                  <a:lnTo>
                    <a:pt x="46876" y="2927"/>
                  </a:lnTo>
                  <a:cubicBezTo>
                    <a:pt x="46876" y="3074"/>
                    <a:pt x="46716" y="3074"/>
                    <a:pt x="46716" y="3074"/>
                  </a:cubicBezTo>
                  <a:cubicBezTo>
                    <a:pt x="46617" y="3074"/>
                    <a:pt x="46514" y="3145"/>
                    <a:pt x="46364" y="3145"/>
                  </a:cubicBezTo>
                  <a:cubicBezTo>
                    <a:pt x="46290" y="3145"/>
                    <a:pt x="46204" y="3128"/>
                    <a:pt x="46101" y="3074"/>
                  </a:cubicBezTo>
                  <a:lnTo>
                    <a:pt x="45486" y="3074"/>
                  </a:lnTo>
                  <a:cubicBezTo>
                    <a:pt x="45339" y="3074"/>
                    <a:pt x="45179" y="3234"/>
                    <a:pt x="45032" y="3234"/>
                  </a:cubicBezTo>
                  <a:cubicBezTo>
                    <a:pt x="45032" y="3382"/>
                    <a:pt x="44872" y="3382"/>
                    <a:pt x="44872" y="3382"/>
                  </a:cubicBezTo>
                  <a:lnTo>
                    <a:pt x="42720" y="3382"/>
                  </a:lnTo>
                  <a:cubicBezTo>
                    <a:pt x="42720" y="3308"/>
                    <a:pt x="42684" y="3271"/>
                    <a:pt x="42647" y="3271"/>
                  </a:cubicBezTo>
                  <a:cubicBezTo>
                    <a:pt x="42610" y="3271"/>
                    <a:pt x="42573" y="3308"/>
                    <a:pt x="42573" y="3382"/>
                  </a:cubicBezTo>
                  <a:cubicBezTo>
                    <a:pt x="42413" y="3382"/>
                    <a:pt x="42413" y="3234"/>
                    <a:pt x="42413" y="3234"/>
                  </a:cubicBezTo>
                  <a:cubicBezTo>
                    <a:pt x="42266" y="3234"/>
                    <a:pt x="42266" y="3382"/>
                    <a:pt x="42106" y="3382"/>
                  </a:cubicBezTo>
                  <a:cubicBezTo>
                    <a:pt x="41798" y="3382"/>
                    <a:pt x="41344" y="3541"/>
                    <a:pt x="41036" y="3541"/>
                  </a:cubicBezTo>
                  <a:lnTo>
                    <a:pt x="40114" y="3541"/>
                  </a:lnTo>
                  <a:cubicBezTo>
                    <a:pt x="40262" y="3541"/>
                    <a:pt x="40422" y="3689"/>
                    <a:pt x="40729" y="3689"/>
                  </a:cubicBezTo>
                  <a:cubicBezTo>
                    <a:pt x="40729" y="3689"/>
                    <a:pt x="40794" y="3623"/>
                    <a:pt x="40838" y="3623"/>
                  </a:cubicBezTo>
                  <a:cubicBezTo>
                    <a:pt x="40860" y="3623"/>
                    <a:pt x="40876" y="3640"/>
                    <a:pt x="40876" y="3689"/>
                  </a:cubicBezTo>
                  <a:lnTo>
                    <a:pt x="41036" y="3689"/>
                  </a:lnTo>
                  <a:cubicBezTo>
                    <a:pt x="41184" y="3689"/>
                    <a:pt x="41184" y="3689"/>
                    <a:pt x="41344" y="3849"/>
                  </a:cubicBezTo>
                  <a:lnTo>
                    <a:pt x="41466" y="3849"/>
                  </a:lnTo>
                  <a:lnTo>
                    <a:pt x="31816" y="5078"/>
                  </a:lnTo>
                  <a:cubicBezTo>
                    <a:pt x="31656" y="5078"/>
                    <a:pt x="31509" y="5078"/>
                    <a:pt x="31509" y="4918"/>
                  </a:cubicBezTo>
                  <a:lnTo>
                    <a:pt x="27513" y="4918"/>
                  </a:lnTo>
                  <a:cubicBezTo>
                    <a:pt x="27206" y="5078"/>
                    <a:pt x="26899" y="5078"/>
                    <a:pt x="26739" y="5078"/>
                  </a:cubicBezTo>
                  <a:cubicBezTo>
                    <a:pt x="26432" y="5078"/>
                    <a:pt x="26284" y="5078"/>
                    <a:pt x="25977" y="4918"/>
                  </a:cubicBezTo>
                  <a:cubicBezTo>
                    <a:pt x="26124" y="4918"/>
                    <a:pt x="26284" y="4918"/>
                    <a:pt x="26432" y="4771"/>
                  </a:cubicBezTo>
                  <a:lnTo>
                    <a:pt x="26739" y="4771"/>
                  </a:lnTo>
                  <a:cubicBezTo>
                    <a:pt x="27046" y="4771"/>
                    <a:pt x="27206" y="4771"/>
                    <a:pt x="27354" y="4611"/>
                  </a:cubicBezTo>
                  <a:lnTo>
                    <a:pt x="27968" y="4611"/>
                  </a:lnTo>
                  <a:cubicBezTo>
                    <a:pt x="28128" y="4463"/>
                    <a:pt x="28276" y="4463"/>
                    <a:pt x="28435" y="4463"/>
                  </a:cubicBezTo>
                  <a:lnTo>
                    <a:pt x="29357" y="4463"/>
                  </a:lnTo>
                  <a:cubicBezTo>
                    <a:pt x="29505" y="4304"/>
                    <a:pt x="29812" y="4304"/>
                    <a:pt x="29972" y="4304"/>
                  </a:cubicBezTo>
                  <a:lnTo>
                    <a:pt x="30120" y="4304"/>
                  </a:lnTo>
                  <a:lnTo>
                    <a:pt x="30120" y="4156"/>
                  </a:lnTo>
                  <a:cubicBezTo>
                    <a:pt x="29972" y="4156"/>
                    <a:pt x="29972" y="4304"/>
                    <a:pt x="29812" y="4304"/>
                  </a:cubicBezTo>
                  <a:cubicBezTo>
                    <a:pt x="29714" y="4304"/>
                    <a:pt x="29610" y="4238"/>
                    <a:pt x="29461" y="4238"/>
                  </a:cubicBezTo>
                  <a:cubicBezTo>
                    <a:pt x="29386" y="4238"/>
                    <a:pt x="29300" y="4254"/>
                    <a:pt x="29198" y="4304"/>
                  </a:cubicBezTo>
                  <a:cubicBezTo>
                    <a:pt x="29148" y="4254"/>
                    <a:pt x="29098" y="4238"/>
                    <a:pt x="29047" y="4238"/>
                  </a:cubicBezTo>
                  <a:cubicBezTo>
                    <a:pt x="28945" y="4238"/>
                    <a:pt x="28841" y="4304"/>
                    <a:pt x="28743" y="4304"/>
                  </a:cubicBezTo>
                  <a:lnTo>
                    <a:pt x="28276" y="4304"/>
                  </a:lnTo>
                  <a:cubicBezTo>
                    <a:pt x="28435" y="4156"/>
                    <a:pt x="28583" y="4156"/>
                    <a:pt x="28743" y="4156"/>
                  </a:cubicBezTo>
                  <a:lnTo>
                    <a:pt x="28890" y="4156"/>
                  </a:lnTo>
                  <a:cubicBezTo>
                    <a:pt x="29050" y="4156"/>
                    <a:pt x="29050" y="3996"/>
                    <a:pt x="29198" y="3996"/>
                  </a:cubicBezTo>
                  <a:lnTo>
                    <a:pt x="29357" y="3996"/>
                  </a:lnTo>
                  <a:cubicBezTo>
                    <a:pt x="29357" y="3849"/>
                    <a:pt x="29505" y="3849"/>
                    <a:pt x="29505" y="3849"/>
                  </a:cubicBezTo>
                  <a:lnTo>
                    <a:pt x="29972" y="3849"/>
                  </a:lnTo>
                  <a:lnTo>
                    <a:pt x="29972" y="3689"/>
                  </a:lnTo>
                  <a:cubicBezTo>
                    <a:pt x="29972" y="3689"/>
                    <a:pt x="30120" y="3541"/>
                    <a:pt x="30279" y="3541"/>
                  </a:cubicBezTo>
                  <a:lnTo>
                    <a:pt x="29357" y="3541"/>
                  </a:lnTo>
                  <a:cubicBezTo>
                    <a:pt x="29505" y="3541"/>
                    <a:pt x="29505" y="3541"/>
                    <a:pt x="29505" y="3689"/>
                  </a:cubicBezTo>
                  <a:cubicBezTo>
                    <a:pt x="29357" y="3689"/>
                    <a:pt x="29198" y="3849"/>
                    <a:pt x="29050" y="3849"/>
                  </a:cubicBezTo>
                  <a:lnTo>
                    <a:pt x="29357" y="3849"/>
                  </a:lnTo>
                  <a:cubicBezTo>
                    <a:pt x="29198" y="3996"/>
                    <a:pt x="29198" y="3996"/>
                    <a:pt x="29050" y="3996"/>
                  </a:cubicBezTo>
                  <a:lnTo>
                    <a:pt x="29050" y="3849"/>
                  </a:lnTo>
                  <a:lnTo>
                    <a:pt x="28743" y="3849"/>
                  </a:lnTo>
                  <a:cubicBezTo>
                    <a:pt x="28890" y="3849"/>
                    <a:pt x="28890" y="3849"/>
                    <a:pt x="28890" y="3689"/>
                  </a:cubicBezTo>
                  <a:cubicBezTo>
                    <a:pt x="29050" y="3689"/>
                    <a:pt x="29198" y="3689"/>
                    <a:pt x="29357" y="3541"/>
                  </a:cubicBezTo>
                  <a:lnTo>
                    <a:pt x="28890" y="3541"/>
                  </a:lnTo>
                  <a:cubicBezTo>
                    <a:pt x="28890" y="3541"/>
                    <a:pt x="28743" y="3541"/>
                    <a:pt x="28743" y="3689"/>
                  </a:cubicBezTo>
                  <a:lnTo>
                    <a:pt x="28128" y="3689"/>
                  </a:lnTo>
                  <a:cubicBezTo>
                    <a:pt x="27968" y="3689"/>
                    <a:pt x="27821" y="3849"/>
                    <a:pt x="27661" y="3849"/>
                  </a:cubicBezTo>
                  <a:cubicBezTo>
                    <a:pt x="27513" y="3849"/>
                    <a:pt x="27206" y="3849"/>
                    <a:pt x="27046" y="3996"/>
                  </a:cubicBezTo>
                  <a:lnTo>
                    <a:pt x="26432" y="3996"/>
                  </a:lnTo>
                  <a:cubicBezTo>
                    <a:pt x="26284" y="3996"/>
                    <a:pt x="26124" y="4156"/>
                    <a:pt x="26124" y="4156"/>
                  </a:cubicBezTo>
                  <a:lnTo>
                    <a:pt x="25510" y="4156"/>
                  </a:lnTo>
                  <a:cubicBezTo>
                    <a:pt x="25362" y="3996"/>
                    <a:pt x="25362" y="3996"/>
                    <a:pt x="25202" y="3996"/>
                  </a:cubicBezTo>
                  <a:lnTo>
                    <a:pt x="25202" y="3849"/>
                  </a:lnTo>
                  <a:lnTo>
                    <a:pt x="25202" y="3541"/>
                  </a:lnTo>
                  <a:lnTo>
                    <a:pt x="25202" y="3382"/>
                  </a:lnTo>
                  <a:lnTo>
                    <a:pt x="24440" y="3382"/>
                  </a:lnTo>
                  <a:cubicBezTo>
                    <a:pt x="24280" y="3382"/>
                    <a:pt x="24133" y="3382"/>
                    <a:pt x="23973" y="3234"/>
                  </a:cubicBezTo>
                  <a:lnTo>
                    <a:pt x="24895" y="3234"/>
                  </a:lnTo>
                  <a:cubicBezTo>
                    <a:pt x="25055" y="3074"/>
                    <a:pt x="25202" y="3074"/>
                    <a:pt x="25202" y="3074"/>
                  </a:cubicBezTo>
                  <a:cubicBezTo>
                    <a:pt x="25202" y="2927"/>
                    <a:pt x="25055" y="2927"/>
                    <a:pt x="24895" y="2927"/>
                  </a:cubicBezTo>
                  <a:cubicBezTo>
                    <a:pt x="24796" y="2927"/>
                    <a:pt x="24693" y="2992"/>
                    <a:pt x="24591" y="2992"/>
                  </a:cubicBezTo>
                  <a:cubicBezTo>
                    <a:pt x="24540" y="2992"/>
                    <a:pt x="24489" y="2976"/>
                    <a:pt x="24440" y="2927"/>
                  </a:cubicBezTo>
                  <a:lnTo>
                    <a:pt x="24280" y="2927"/>
                  </a:lnTo>
                  <a:cubicBezTo>
                    <a:pt x="24133" y="3074"/>
                    <a:pt x="24133" y="3074"/>
                    <a:pt x="23973" y="3074"/>
                  </a:cubicBezTo>
                  <a:lnTo>
                    <a:pt x="22436" y="3074"/>
                  </a:lnTo>
                  <a:cubicBezTo>
                    <a:pt x="22596" y="3074"/>
                    <a:pt x="22596" y="3234"/>
                    <a:pt x="22743" y="3234"/>
                  </a:cubicBezTo>
                  <a:lnTo>
                    <a:pt x="23211" y="3234"/>
                  </a:lnTo>
                  <a:lnTo>
                    <a:pt x="23211" y="3382"/>
                  </a:lnTo>
                  <a:lnTo>
                    <a:pt x="23051" y="3382"/>
                  </a:lnTo>
                  <a:cubicBezTo>
                    <a:pt x="22903" y="3382"/>
                    <a:pt x="22743" y="3382"/>
                    <a:pt x="22743" y="3541"/>
                  </a:cubicBezTo>
                  <a:cubicBezTo>
                    <a:pt x="22596" y="3689"/>
                    <a:pt x="22436" y="3689"/>
                    <a:pt x="22436" y="3689"/>
                  </a:cubicBezTo>
                  <a:lnTo>
                    <a:pt x="21514" y="3689"/>
                  </a:lnTo>
                  <a:cubicBezTo>
                    <a:pt x="21367" y="3689"/>
                    <a:pt x="21367" y="3689"/>
                    <a:pt x="21207" y="3849"/>
                  </a:cubicBezTo>
                  <a:cubicBezTo>
                    <a:pt x="21059" y="3849"/>
                    <a:pt x="20899" y="3849"/>
                    <a:pt x="20899" y="3996"/>
                  </a:cubicBezTo>
                  <a:cubicBezTo>
                    <a:pt x="20695" y="3996"/>
                    <a:pt x="20561" y="4067"/>
                    <a:pt x="20403" y="4067"/>
                  </a:cubicBezTo>
                  <a:cubicBezTo>
                    <a:pt x="20324" y="4067"/>
                    <a:pt x="20240" y="4050"/>
                    <a:pt x="20137" y="3996"/>
                  </a:cubicBezTo>
                  <a:lnTo>
                    <a:pt x="17679" y="3996"/>
                  </a:lnTo>
                  <a:cubicBezTo>
                    <a:pt x="17519" y="3996"/>
                    <a:pt x="17371" y="3996"/>
                    <a:pt x="17211" y="4156"/>
                  </a:cubicBezTo>
                  <a:cubicBezTo>
                    <a:pt x="16904" y="4156"/>
                    <a:pt x="16757" y="4304"/>
                    <a:pt x="16449" y="4304"/>
                  </a:cubicBezTo>
                  <a:lnTo>
                    <a:pt x="15835" y="4304"/>
                  </a:lnTo>
                  <a:cubicBezTo>
                    <a:pt x="15675" y="4304"/>
                    <a:pt x="15367" y="4463"/>
                    <a:pt x="15220" y="4463"/>
                  </a:cubicBezTo>
                  <a:lnTo>
                    <a:pt x="14753" y="4463"/>
                  </a:lnTo>
                  <a:cubicBezTo>
                    <a:pt x="14654" y="4463"/>
                    <a:pt x="14622" y="4392"/>
                    <a:pt x="14563" y="4392"/>
                  </a:cubicBezTo>
                  <a:cubicBezTo>
                    <a:pt x="14534" y="4392"/>
                    <a:pt x="14499" y="4410"/>
                    <a:pt x="14445" y="4463"/>
                  </a:cubicBezTo>
                  <a:cubicBezTo>
                    <a:pt x="14138" y="4463"/>
                    <a:pt x="13991" y="4463"/>
                    <a:pt x="13831" y="4304"/>
                  </a:cubicBezTo>
                  <a:lnTo>
                    <a:pt x="13683" y="4304"/>
                  </a:lnTo>
                  <a:cubicBezTo>
                    <a:pt x="13376" y="4304"/>
                    <a:pt x="12909" y="4304"/>
                    <a:pt x="12454" y="4156"/>
                  </a:cubicBezTo>
                  <a:cubicBezTo>
                    <a:pt x="12294" y="4156"/>
                    <a:pt x="11987" y="4156"/>
                    <a:pt x="11839" y="4304"/>
                  </a:cubicBezTo>
                  <a:lnTo>
                    <a:pt x="11532" y="4304"/>
                  </a:lnTo>
                  <a:cubicBezTo>
                    <a:pt x="11372" y="4156"/>
                    <a:pt x="11372" y="4156"/>
                    <a:pt x="11224" y="4156"/>
                  </a:cubicBezTo>
                  <a:lnTo>
                    <a:pt x="9995" y="4156"/>
                  </a:lnTo>
                  <a:cubicBezTo>
                    <a:pt x="9835" y="4156"/>
                    <a:pt x="9688" y="4156"/>
                    <a:pt x="9380" y="4304"/>
                  </a:cubicBezTo>
                  <a:lnTo>
                    <a:pt x="8458" y="4304"/>
                  </a:lnTo>
                  <a:cubicBezTo>
                    <a:pt x="8356" y="4357"/>
                    <a:pt x="8254" y="4375"/>
                    <a:pt x="8151" y="4375"/>
                  </a:cubicBezTo>
                  <a:cubicBezTo>
                    <a:pt x="7946" y="4375"/>
                    <a:pt x="7741" y="4304"/>
                    <a:pt x="7536" y="4304"/>
                  </a:cubicBezTo>
                  <a:lnTo>
                    <a:pt x="5385" y="4304"/>
                  </a:lnTo>
                  <a:cubicBezTo>
                    <a:pt x="5231" y="4384"/>
                    <a:pt x="5078" y="4424"/>
                    <a:pt x="4942" y="4424"/>
                  </a:cubicBezTo>
                  <a:cubicBezTo>
                    <a:pt x="4807" y="4424"/>
                    <a:pt x="4690" y="4384"/>
                    <a:pt x="4611" y="4304"/>
                  </a:cubicBezTo>
                  <a:cubicBezTo>
                    <a:pt x="4463" y="4304"/>
                    <a:pt x="4303" y="4304"/>
                    <a:pt x="4303" y="4463"/>
                  </a:cubicBezTo>
                  <a:cubicBezTo>
                    <a:pt x="4156" y="4463"/>
                    <a:pt x="4156" y="4611"/>
                    <a:pt x="3996" y="4611"/>
                  </a:cubicBezTo>
                  <a:cubicBezTo>
                    <a:pt x="3848" y="4611"/>
                    <a:pt x="3848" y="4771"/>
                    <a:pt x="3689" y="4771"/>
                  </a:cubicBezTo>
                  <a:cubicBezTo>
                    <a:pt x="3541" y="4611"/>
                    <a:pt x="3541" y="4611"/>
                    <a:pt x="3381" y="4611"/>
                  </a:cubicBezTo>
                  <a:cubicBezTo>
                    <a:pt x="3234" y="4771"/>
                    <a:pt x="3074" y="4771"/>
                    <a:pt x="2926" y="4771"/>
                  </a:cubicBezTo>
                  <a:cubicBezTo>
                    <a:pt x="2926" y="4918"/>
                    <a:pt x="2767" y="4918"/>
                    <a:pt x="2619" y="4918"/>
                  </a:cubicBezTo>
                  <a:cubicBezTo>
                    <a:pt x="2566" y="4869"/>
                    <a:pt x="2530" y="4853"/>
                    <a:pt x="2501" y="4853"/>
                  </a:cubicBezTo>
                  <a:cubicBezTo>
                    <a:pt x="2443" y="4853"/>
                    <a:pt x="2410" y="4918"/>
                    <a:pt x="2312" y="4918"/>
                  </a:cubicBezTo>
                  <a:lnTo>
                    <a:pt x="1082" y="4918"/>
                  </a:lnTo>
                  <a:lnTo>
                    <a:pt x="923" y="5078"/>
                  </a:lnTo>
                  <a:cubicBezTo>
                    <a:pt x="775" y="5226"/>
                    <a:pt x="615" y="5226"/>
                    <a:pt x="468" y="5226"/>
                  </a:cubicBezTo>
                  <a:cubicBezTo>
                    <a:pt x="468" y="5226"/>
                    <a:pt x="468" y="5385"/>
                    <a:pt x="308" y="5385"/>
                  </a:cubicBezTo>
                  <a:cubicBezTo>
                    <a:pt x="308" y="5385"/>
                    <a:pt x="308" y="5533"/>
                    <a:pt x="160" y="5533"/>
                  </a:cubicBezTo>
                  <a:lnTo>
                    <a:pt x="1" y="5693"/>
                  </a:lnTo>
                  <a:lnTo>
                    <a:pt x="1" y="6000"/>
                  </a:lnTo>
                  <a:lnTo>
                    <a:pt x="1" y="6307"/>
                  </a:lnTo>
                  <a:cubicBezTo>
                    <a:pt x="1" y="6455"/>
                    <a:pt x="1" y="6615"/>
                    <a:pt x="160" y="6762"/>
                  </a:cubicBezTo>
                  <a:cubicBezTo>
                    <a:pt x="160" y="6922"/>
                    <a:pt x="308" y="7070"/>
                    <a:pt x="160" y="7229"/>
                  </a:cubicBezTo>
                  <a:lnTo>
                    <a:pt x="160" y="7537"/>
                  </a:lnTo>
                  <a:lnTo>
                    <a:pt x="160" y="7992"/>
                  </a:lnTo>
                  <a:cubicBezTo>
                    <a:pt x="1" y="7992"/>
                    <a:pt x="1" y="8152"/>
                    <a:pt x="1" y="8152"/>
                  </a:cubicBezTo>
                  <a:lnTo>
                    <a:pt x="1" y="8459"/>
                  </a:lnTo>
                  <a:lnTo>
                    <a:pt x="160" y="8459"/>
                  </a:lnTo>
                  <a:cubicBezTo>
                    <a:pt x="259" y="8459"/>
                    <a:pt x="362" y="8524"/>
                    <a:pt x="464" y="8524"/>
                  </a:cubicBezTo>
                  <a:cubicBezTo>
                    <a:pt x="515" y="8524"/>
                    <a:pt x="566" y="8508"/>
                    <a:pt x="615" y="8459"/>
                  </a:cubicBezTo>
                  <a:lnTo>
                    <a:pt x="923" y="8459"/>
                  </a:lnTo>
                  <a:lnTo>
                    <a:pt x="923" y="8606"/>
                  </a:lnTo>
                  <a:lnTo>
                    <a:pt x="1" y="8606"/>
                  </a:lnTo>
                  <a:lnTo>
                    <a:pt x="1" y="35652"/>
                  </a:lnTo>
                  <a:lnTo>
                    <a:pt x="67307" y="35652"/>
                  </a:lnTo>
                  <a:lnTo>
                    <a:pt x="67307" y="923"/>
                  </a:lnTo>
                  <a:lnTo>
                    <a:pt x="59169" y="1845"/>
                  </a:lnTo>
                  <a:lnTo>
                    <a:pt x="58087" y="2005"/>
                  </a:lnTo>
                  <a:cubicBezTo>
                    <a:pt x="58087" y="1845"/>
                    <a:pt x="58087" y="1845"/>
                    <a:pt x="58247" y="1845"/>
                  </a:cubicBezTo>
                  <a:cubicBezTo>
                    <a:pt x="58395" y="1845"/>
                    <a:pt x="58554" y="1845"/>
                    <a:pt x="58554" y="1697"/>
                  </a:cubicBezTo>
                  <a:lnTo>
                    <a:pt x="58554" y="1538"/>
                  </a:lnTo>
                  <a:lnTo>
                    <a:pt x="58702" y="1538"/>
                  </a:lnTo>
                  <a:cubicBezTo>
                    <a:pt x="58862" y="1538"/>
                    <a:pt x="58862" y="1538"/>
                    <a:pt x="58862" y="1390"/>
                  </a:cubicBezTo>
                  <a:cubicBezTo>
                    <a:pt x="59009" y="1390"/>
                    <a:pt x="59169" y="1230"/>
                    <a:pt x="59317" y="1230"/>
                  </a:cubicBezTo>
                  <a:lnTo>
                    <a:pt x="59009" y="1230"/>
                  </a:lnTo>
                  <a:cubicBezTo>
                    <a:pt x="58862" y="1390"/>
                    <a:pt x="58702" y="1390"/>
                    <a:pt x="58554" y="1390"/>
                  </a:cubicBezTo>
                  <a:lnTo>
                    <a:pt x="58087" y="1390"/>
                  </a:lnTo>
                  <a:cubicBezTo>
                    <a:pt x="57940" y="1390"/>
                    <a:pt x="57780" y="1538"/>
                    <a:pt x="57473" y="1538"/>
                  </a:cubicBezTo>
                  <a:lnTo>
                    <a:pt x="57165" y="1538"/>
                  </a:lnTo>
                  <a:cubicBezTo>
                    <a:pt x="57165" y="1538"/>
                    <a:pt x="57018" y="1538"/>
                    <a:pt x="57018" y="1390"/>
                  </a:cubicBezTo>
                  <a:lnTo>
                    <a:pt x="56403" y="1390"/>
                  </a:lnTo>
                  <a:cubicBezTo>
                    <a:pt x="56243" y="1390"/>
                    <a:pt x="56096" y="1390"/>
                    <a:pt x="55788" y="1230"/>
                  </a:cubicBezTo>
                  <a:lnTo>
                    <a:pt x="55788" y="1083"/>
                  </a:lnTo>
                  <a:lnTo>
                    <a:pt x="55936" y="1083"/>
                  </a:lnTo>
                  <a:lnTo>
                    <a:pt x="55936" y="923"/>
                  </a:lnTo>
                  <a:lnTo>
                    <a:pt x="55936" y="775"/>
                  </a:lnTo>
                  <a:cubicBezTo>
                    <a:pt x="56096" y="616"/>
                    <a:pt x="56243" y="616"/>
                    <a:pt x="56403" y="468"/>
                  </a:cubicBezTo>
                  <a:lnTo>
                    <a:pt x="56551" y="468"/>
                  </a:lnTo>
                  <a:lnTo>
                    <a:pt x="56551" y="308"/>
                  </a:lnTo>
                  <a:cubicBezTo>
                    <a:pt x="56710" y="308"/>
                    <a:pt x="56710" y="161"/>
                    <a:pt x="56710" y="161"/>
                  </a:cubicBezTo>
                  <a:cubicBezTo>
                    <a:pt x="56551" y="1"/>
                    <a:pt x="56243" y="1"/>
                    <a:pt x="56096" y="1"/>
                  </a:cubicBezTo>
                  <a:cubicBezTo>
                    <a:pt x="55989" y="1"/>
                    <a:pt x="55888" y="72"/>
                    <a:pt x="55785" y="72"/>
                  </a:cubicBezTo>
                  <a:cubicBezTo>
                    <a:pt x="55734" y="72"/>
                    <a:pt x="55682" y="54"/>
                    <a:pt x="556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3303800" y="4445350"/>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3303800" y="4414600"/>
              <a:ext cx="4025" cy="4025"/>
            </a:xfrm>
            <a:custGeom>
              <a:rect b="b" l="l" r="r" t="t"/>
              <a:pathLst>
                <a:path extrusionOk="0" h="161" w="161">
                  <a:moveTo>
                    <a:pt x="160" y="161"/>
                  </a:moveTo>
                  <a:cubicBezTo>
                    <a:pt x="160" y="1"/>
                    <a:pt x="160" y="1"/>
                    <a:pt x="1" y="1"/>
                  </a:cubicBezTo>
                  <a:cubicBezTo>
                    <a:pt x="160" y="1"/>
                    <a:pt x="160" y="1"/>
                    <a:pt x="160" y="16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3246325" y="4399250"/>
              <a:ext cx="241900" cy="46125"/>
            </a:xfrm>
            <a:custGeom>
              <a:rect b="b" l="l" r="r" t="t"/>
              <a:pathLst>
                <a:path extrusionOk="0" h="1845" w="9676">
                  <a:moveTo>
                    <a:pt x="8914" y="0"/>
                  </a:moveTo>
                  <a:cubicBezTo>
                    <a:pt x="8606" y="0"/>
                    <a:pt x="8299" y="0"/>
                    <a:pt x="8139" y="160"/>
                  </a:cubicBezTo>
                  <a:lnTo>
                    <a:pt x="7992" y="160"/>
                  </a:lnTo>
                  <a:cubicBezTo>
                    <a:pt x="7684" y="160"/>
                    <a:pt x="7377" y="308"/>
                    <a:pt x="7069" y="308"/>
                  </a:cubicBezTo>
                  <a:lnTo>
                    <a:pt x="5988" y="308"/>
                  </a:lnTo>
                  <a:cubicBezTo>
                    <a:pt x="5840" y="467"/>
                    <a:pt x="5533" y="467"/>
                    <a:pt x="5225" y="615"/>
                  </a:cubicBezTo>
                  <a:lnTo>
                    <a:pt x="4758" y="615"/>
                  </a:lnTo>
                  <a:cubicBezTo>
                    <a:pt x="4451" y="695"/>
                    <a:pt x="4144" y="735"/>
                    <a:pt x="3836" y="735"/>
                  </a:cubicBezTo>
                  <a:cubicBezTo>
                    <a:pt x="3529" y="735"/>
                    <a:pt x="3222" y="695"/>
                    <a:pt x="2914" y="615"/>
                  </a:cubicBezTo>
                  <a:cubicBezTo>
                    <a:pt x="2767" y="615"/>
                    <a:pt x="2607" y="615"/>
                    <a:pt x="2459" y="775"/>
                  </a:cubicBezTo>
                  <a:lnTo>
                    <a:pt x="1845" y="775"/>
                  </a:lnTo>
                  <a:cubicBezTo>
                    <a:pt x="1992" y="775"/>
                    <a:pt x="2152" y="775"/>
                    <a:pt x="2300" y="615"/>
                  </a:cubicBezTo>
                  <a:lnTo>
                    <a:pt x="1845" y="615"/>
                  </a:lnTo>
                  <a:cubicBezTo>
                    <a:pt x="1845" y="668"/>
                    <a:pt x="1827" y="686"/>
                    <a:pt x="1803" y="686"/>
                  </a:cubicBezTo>
                  <a:cubicBezTo>
                    <a:pt x="1756" y="686"/>
                    <a:pt x="1685" y="615"/>
                    <a:pt x="1685" y="615"/>
                  </a:cubicBezTo>
                  <a:cubicBezTo>
                    <a:pt x="1537" y="615"/>
                    <a:pt x="1537" y="615"/>
                    <a:pt x="1537" y="467"/>
                  </a:cubicBezTo>
                  <a:lnTo>
                    <a:pt x="763" y="467"/>
                  </a:lnTo>
                  <a:cubicBezTo>
                    <a:pt x="763" y="467"/>
                    <a:pt x="763" y="615"/>
                    <a:pt x="615" y="615"/>
                  </a:cubicBezTo>
                  <a:cubicBezTo>
                    <a:pt x="615" y="615"/>
                    <a:pt x="615" y="775"/>
                    <a:pt x="456" y="922"/>
                  </a:cubicBezTo>
                  <a:lnTo>
                    <a:pt x="456" y="1230"/>
                  </a:lnTo>
                  <a:cubicBezTo>
                    <a:pt x="308" y="1230"/>
                    <a:pt x="308" y="1230"/>
                    <a:pt x="148" y="1389"/>
                  </a:cubicBezTo>
                  <a:lnTo>
                    <a:pt x="148" y="1537"/>
                  </a:lnTo>
                  <a:lnTo>
                    <a:pt x="1" y="1697"/>
                  </a:lnTo>
                  <a:lnTo>
                    <a:pt x="1070" y="1697"/>
                  </a:lnTo>
                  <a:lnTo>
                    <a:pt x="1070" y="1844"/>
                  </a:lnTo>
                  <a:lnTo>
                    <a:pt x="1845" y="1844"/>
                  </a:lnTo>
                  <a:cubicBezTo>
                    <a:pt x="1919" y="1771"/>
                    <a:pt x="1995" y="1734"/>
                    <a:pt x="2072" y="1734"/>
                  </a:cubicBezTo>
                  <a:cubicBezTo>
                    <a:pt x="2149" y="1734"/>
                    <a:pt x="2226" y="1771"/>
                    <a:pt x="2300" y="1844"/>
                  </a:cubicBezTo>
                  <a:lnTo>
                    <a:pt x="2459" y="1697"/>
                  </a:lnTo>
                  <a:lnTo>
                    <a:pt x="3381" y="1697"/>
                  </a:lnTo>
                  <a:cubicBezTo>
                    <a:pt x="3431" y="1746"/>
                    <a:pt x="3463" y="1762"/>
                    <a:pt x="3491" y="1762"/>
                  </a:cubicBezTo>
                  <a:cubicBezTo>
                    <a:pt x="3547" y="1762"/>
                    <a:pt x="3582" y="1697"/>
                    <a:pt x="3689" y="1697"/>
                  </a:cubicBezTo>
                  <a:lnTo>
                    <a:pt x="4451" y="1697"/>
                  </a:lnTo>
                  <a:cubicBezTo>
                    <a:pt x="4758" y="1697"/>
                    <a:pt x="4918" y="1537"/>
                    <a:pt x="5225" y="1537"/>
                  </a:cubicBezTo>
                  <a:cubicBezTo>
                    <a:pt x="5680" y="1389"/>
                    <a:pt x="6295" y="1389"/>
                    <a:pt x="6762" y="1389"/>
                  </a:cubicBezTo>
                  <a:cubicBezTo>
                    <a:pt x="6836" y="1310"/>
                    <a:pt x="6950" y="1270"/>
                    <a:pt x="7065" y="1270"/>
                  </a:cubicBezTo>
                  <a:cubicBezTo>
                    <a:pt x="7180" y="1270"/>
                    <a:pt x="7297" y="1310"/>
                    <a:pt x="7377" y="1389"/>
                  </a:cubicBezTo>
                  <a:lnTo>
                    <a:pt x="8606" y="1389"/>
                  </a:lnTo>
                  <a:cubicBezTo>
                    <a:pt x="8754" y="1230"/>
                    <a:pt x="8914" y="1230"/>
                    <a:pt x="9221" y="1082"/>
                  </a:cubicBezTo>
                  <a:cubicBezTo>
                    <a:pt x="9221" y="1082"/>
                    <a:pt x="9368" y="922"/>
                    <a:pt x="9528" y="922"/>
                  </a:cubicBezTo>
                  <a:lnTo>
                    <a:pt x="9528" y="775"/>
                  </a:lnTo>
                  <a:cubicBezTo>
                    <a:pt x="9676" y="615"/>
                    <a:pt x="9676" y="467"/>
                    <a:pt x="9676" y="308"/>
                  </a:cubicBezTo>
                  <a:cubicBezTo>
                    <a:pt x="9676" y="308"/>
                    <a:pt x="9528" y="160"/>
                    <a:pt x="95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2623975" y="4476075"/>
              <a:ext cx="99900" cy="19400"/>
            </a:xfrm>
            <a:custGeom>
              <a:rect b="b" l="l" r="r" t="t"/>
              <a:pathLst>
                <a:path extrusionOk="0" h="776" w="3996">
                  <a:moveTo>
                    <a:pt x="1377" y="1"/>
                  </a:moveTo>
                  <a:cubicBezTo>
                    <a:pt x="1230" y="1"/>
                    <a:pt x="922" y="160"/>
                    <a:pt x="763" y="160"/>
                  </a:cubicBezTo>
                  <a:cubicBezTo>
                    <a:pt x="615" y="160"/>
                    <a:pt x="615" y="160"/>
                    <a:pt x="615" y="308"/>
                  </a:cubicBezTo>
                  <a:lnTo>
                    <a:pt x="455" y="308"/>
                  </a:lnTo>
                  <a:cubicBezTo>
                    <a:pt x="308" y="308"/>
                    <a:pt x="308" y="468"/>
                    <a:pt x="148" y="468"/>
                  </a:cubicBezTo>
                  <a:lnTo>
                    <a:pt x="148" y="615"/>
                  </a:lnTo>
                  <a:cubicBezTo>
                    <a:pt x="148" y="615"/>
                    <a:pt x="0" y="775"/>
                    <a:pt x="148" y="775"/>
                  </a:cubicBezTo>
                  <a:cubicBezTo>
                    <a:pt x="308" y="615"/>
                    <a:pt x="455" y="615"/>
                    <a:pt x="615" y="615"/>
                  </a:cubicBezTo>
                  <a:lnTo>
                    <a:pt x="1230" y="615"/>
                  </a:lnTo>
                  <a:lnTo>
                    <a:pt x="1230" y="468"/>
                  </a:lnTo>
                  <a:lnTo>
                    <a:pt x="2152" y="468"/>
                  </a:lnTo>
                  <a:lnTo>
                    <a:pt x="1992" y="615"/>
                  </a:lnTo>
                  <a:lnTo>
                    <a:pt x="1992" y="775"/>
                  </a:lnTo>
                  <a:lnTo>
                    <a:pt x="3074" y="775"/>
                  </a:lnTo>
                  <a:cubicBezTo>
                    <a:pt x="3221" y="775"/>
                    <a:pt x="3221" y="775"/>
                    <a:pt x="3221" y="615"/>
                  </a:cubicBezTo>
                  <a:cubicBezTo>
                    <a:pt x="3381" y="468"/>
                    <a:pt x="3529" y="468"/>
                    <a:pt x="3688" y="468"/>
                  </a:cubicBezTo>
                  <a:lnTo>
                    <a:pt x="3836" y="468"/>
                  </a:lnTo>
                  <a:cubicBezTo>
                    <a:pt x="3996" y="468"/>
                    <a:pt x="3996" y="468"/>
                    <a:pt x="3996" y="308"/>
                  </a:cubicBezTo>
                  <a:lnTo>
                    <a:pt x="3996" y="160"/>
                  </a:lnTo>
                  <a:lnTo>
                    <a:pt x="2766" y="160"/>
                  </a:lnTo>
                  <a:cubicBezTo>
                    <a:pt x="2607" y="160"/>
                    <a:pt x="2459" y="160"/>
                    <a:pt x="2299" y="308"/>
                  </a:cubicBezTo>
                  <a:cubicBezTo>
                    <a:pt x="2152" y="308"/>
                    <a:pt x="1992" y="160"/>
                    <a:pt x="1844" y="160"/>
                  </a:cubicBezTo>
                  <a:lnTo>
                    <a:pt x="1685" y="160"/>
                  </a:lnTo>
                  <a:cubicBezTo>
                    <a:pt x="1537" y="1"/>
                    <a:pt x="1537" y="1"/>
                    <a:pt x="1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2524100" y="4441650"/>
              <a:ext cx="157375" cy="34450"/>
            </a:xfrm>
            <a:custGeom>
              <a:rect b="b" l="l" r="r" t="t"/>
              <a:pathLst>
                <a:path extrusionOk="0" h="1378" w="6295">
                  <a:moveTo>
                    <a:pt x="5680" y="1"/>
                  </a:moveTo>
                  <a:cubicBezTo>
                    <a:pt x="5680" y="1"/>
                    <a:pt x="5532" y="1"/>
                    <a:pt x="5372" y="148"/>
                  </a:cubicBezTo>
                  <a:cubicBezTo>
                    <a:pt x="5075" y="148"/>
                    <a:pt x="4927" y="148"/>
                    <a:pt x="4639" y="293"/>
                  </a:cubicBezTo>
                  <a:lnTo>
                    <a:pt x="4639" y="293"/>
                  </a:lnTo>
                  <a:cubicBezTo>
                    <a:pt x="4928" y="253"/>
                    <a:pt x="5283" y="148"/>
                    <a:pt x="5532" y="148"/>
                  </a:cubicBezTo>
                  <a:lnTo>
                    <a:pt x="5680" y="148"/>
                  </a:lnTo>
                  <a:cubicBezTo>
                    <a:pt x="5839" y="1"/>
                    <a:pt x="6147" y="1"/>
                    <a:pt x="6294" y="1"/>
                  </a:cubicBezTo>
                  <a:close/>
                  <a:moveTo>
                    <a:pt x="4639" y="293"/>
                  </a:moveTo>
                  <a:cubicBezTo>
                    <a:pt x="4572" y="302"/>
                    <a:pt x="4508" y="308"/>
                    <a:pt x="4450" y="308"/>
                  </a:cubicBezTo>
                  <a:lnTo>
                    <a:pt x="4610" y="308"/>
                  </a:lnTo>
                  <a:cubicBezTo>
                    <a:pt x="4620" y="303"/>
                    <a:pt x="4630" y="298"/>
                    <a:pt x="4639" y="293"/>
                  </a:cubicBezTo>
                  <a:close/>
                  <a:moveTo>
                    <a:pt x="3995" y="308"/>
                  </a:moveTo>
                  <a:cubicBezTo>
                    <a:pt x="3836" y="456"/>
                    <a:pt x="3836" y="456"/>
                    <a:pt x="3688" y="456"/>
                  </a:cubicBezTo>
                  <a:cubicBezTo>
                    <a:pt x="3528" y="456"/>
                    <a:pt x="3221" y="456"/>
                    <a:pt x="3073" y="615"/>
                  </a:cubicBezTo>
                  <a:lnTo>
                    <a:pt x="2914" y="615"/>
                  </a:lnTo>
                  <a:cubicBezTo>
                    <a:pt x="2606" y="615"/>
                    <a:pt x="2299" y="615"/>
                    <a:pt x="1992" y="763"/>
                  </a:cubicBezTo>
                  <a:lnTo>
                    <a:pt x="1844" y="763"/>
                  </a:lnTo>
                  <a:cubicBezTo>
                    <a:pt x="1684" y="763"/>
                    <a:pt x="1537" y="763"/>
                    <a:pt x="1229" y="923"/>
                  </a:cubicBezTo>
                  <a:lnTo>
                    <a:pt x="1070" y="923"/>
                  </a:lnTo>
                  <a:cubicBezTo>
                    <a:pt x="762" y="923"/>
                    <a:pt x="615" y="1070"/>
                    <a:pt x="455" y="1070"/>
                  </a:cubicBezTo>
                  <a:lnTo>
                    <a:pt x="307" y="1070"/>
                  </a:lnTo>
                  <a:lnTo>
                    <a:pt x="307" y="1230"/>
                  </a:lnTo>
                  <a:lnTo>
                    <a:pt x="148" y="1230"/>
                  </a:lnTo>
                  <a:cubicBezTo>
                    <a:pt x="0" y="1230"/>
                    <a:pt x="0" y="1230"/>
                    <a:pt x="0" y="1378"/>
                  </a:cubicBezTo>
                  <a:cubicBezTo>
                    <a:pt x="74" y="1304"/>
                    <a:pt x="151" y="1304"/>
                    <a:pt x="227" y="1304"/>
                  </a:cubicBezTo>
                  <a:cubicBezTo>
                    <a:pt x="304" y="1304"/>
                    <a:pt x="381" y="1304"/>
                    <a:pt x="455" y="1230"/>
                  </a:cubicBezTo>
                  <a:lnTo>
                    <a:pt x="762" y="1230"/>
                  </a:lnTo>
                  <a:cubicBezTo>
                    <a:pt x="842" y="1150"/>
                    <a:pt x="959" y="1150"/>
                    <a:pt x="1074" y="1150"/>
                  </a:cubicBezTo>
                  <a:cubicBezTo>
                    <a:pt x="1189" y="1150"/>
                    <a:pt x="1303" y="1150"/>
                    <a:pt x="1377" y="1070"/>
                  </a:cubicBezTo>
                  <a:lnTo>
                    <a:pt x="1684" y="1070"/>
                  </a:lnTo>
                  <a:cubicBezTo>
                    <a:pt x="1992" y="923"/>
                    <a:pt x="2299" y="923"/>
                    <a:pt x="2606" y="763"/>
                  </a:cubicBezTo>
                  <a:lnTo>
                    <a:pt x="2914" y="763"/>
                  </a:lnTo>
                  <a:cubicBezTo>
                    <a:pt x="3221" y="615"/>
                    <a:pt x="3528" y="615"/>
                    <a:pt x="3836" y="456"/>
                  </a:cubicBezTo>
                  <a:cubicBezTo>
                    <a:pt x="3995" y="456"/>
                    <a:pt x="4303" y="456"/>
                    <a:pt x="4450" y="3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2474000" y="4503125"/>
              <a:ext cx="30750" cy="7700"/>
            </a:xfrm>
            <a:custGeom>
              <a:rect b="b" l="l" r="r" t="t"/>
              <a:pathLst>
                <a:path extrusionOk="0" h="308" w="1230">
                  <a:moveTo>
                    <a:pt x="775" y="0"/>
                  </a:moveTo>
                  <a:cubicBezTo>
                    <a:pt x="775" y="148"/>
                    <a:pt x="615" y="148"/>
                    <a:pt x="467" y="148"/>
                  </a:cubicBezTo>
                  <a:lnTo>
                    <a:pt x="160" y="148"/>
                  </a:lnTo>
                  <a:cubicBezTo>
                    <a:pt x="0" y="148"/>
                    <a:pt x="0" y="148"/>
                    <a:pt x="0" y="308"/>
                  </a:cubicBezTo>
                  <a:lnTo>
                    <a:pt x="467" y="308"/>
                  </a:lnTo>
                  <a:cubicBezTo>
                    <a:pt x="615" y="308"/>
                    <a:pt x="615" y="308"/>
                    <a:pt x="615" y="148"/>
                  </a:cubicBezTo>
                  <a:lnTo>
                    <a:pt x="775" y="148"/>
                  </a:lnTo>
                  <a:cubicBezTo>
                    <a:pt x="922" y="148"/>
                    <a:pt x="1082" y="148"/>
                    <a:pt x="1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904275" y="4485975"/>
              <a:ext cx="42425" cy="5500"/>
            </a:xfrm>
            <a:custGeom>
              <a:rect b="b" l="l" r="r" t="t"/>
              <a:pathLst>
                <a:path extrusionOk="0" h="220" w="1697">
                  <a:moveTo>
                    <a:pt x="1191" y="1"/>
                  </a:moveTo>
                  <a:cubicBezTo>
                    <a:pt x="1111" y="1"/>
                    <a:pt x="1025" y="19"/>
                    <a:pt x="922" y="72"/>
                  </a:cubicBezTo>
                  <a:lnTo>
                    <a:pt x="1697" y="72"/>
                  </a:lnTo>
                  <a:cubicBezTo>
                    <a:pt x="1492" y="72"/>
                    <a:pt x="1352" y="1"/>
                    <a:pt x="1191" y="1"/>
                  </a:cubicBezTo>
                  <a:close/>
                  <a:moveTo>
                    <a:pt x="0" y="72"/>
                  </a:moveTo>
                  <a:lnTo>
                    <a:pt x="0" y="219"/>
                  </a:lnTo>
                  <a:lnTo>
                    <a:pt x="467" y="219"/>
                  </a:lnTo>
                  <a:cubicBezTo>
                    <a:pt x="615" y="219"/>
                    <a:pt x="615" y="72"/>
                    <a:pt x="775" y="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2466300" y="4480075"/>
              <a:ext cx="23075" cy="7700"/>
            </a:xfrm>
            <a:custGeom>
              <a:rect b="b" l="l" r="r" t="t"/>
              <a:pathLst>
                <a:path extrusionOk="0" h="308" w="923">
                  <a:moveTo>
                    <a:pt x="923" y="0"/>
                  </a:moveTo>
                  <a:cubicBezTo>
                    <a:pt x="775" y="0"/>
                    <a:pt x="775" y="0"/>
                    <a:pt x="616" y="148"/>
                  </a:cubicBezTo>
                  <a:cubicBezTo>
                    <a:pt x="468" y="148"/>
                    <a:pt x="308" y="148"/>
                    <a:pt x="1" y="308"/>
                  </a:cubicBezTo>
                  <a:lnTo>
                    <a:pt x="161" y="308"/>
                  </a:lnTo>
                  <a:cubicBezTo>
                    <a:pt x="468" y="308"/>
                    <a:pt x="616" y="308"/>
                    <a:pt x="923" y="148"/>
                  </a:cubicBezTo>
                  <a:lnTo>
                    <a:pt x="9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2547150" y="4487750"/>
              <a:ext cx="23075" cy="7725"/>
            </a:xfrm>
            <a:custGeom>
              <a:rect b="b" l="l" r="r" t="t"/>
              <a:pathLst>
                <a:path extrusionOk="0" h="309" w="923">
                  <a:moveTo>
                    <a:pt x="762" y="1"/>
                  </a:moveTo>
                  <a:cubicBezTo>
                    <a:pt x="615" y="1"/>
                    <a:pt x="455" y="1"/>
                    <a:pt x="455" y="148"/>
                  </a:cubicBezTo>
                  <a:lnTo>
                    <a:pt x="0" y="148"/>
                  </a:lnTo>
                  <a:lnTo>
                    <a:pt x="0" y="308"/>
                  </a:lnTo>
                  <a:lnTo>
                    <a:pt x="148" y="308"/>
                  </a:lnTo>
                  <a:cubicBezTo>
                    <a:pt x="307" y="148"/>
                    <a:pt x="455" y="148"/>
                    <a:pt x="615" y="148"/>
                  </a:cubicBezTo>
                  <a:cubicBezTo>
                    <a:pt x="762" y="148"/>
                    <a:pt x="762" y="148"/>
                    <a:pt x="9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2693125" y="4449350"/>
              <a:ext cx="15400" cy="3700"/>
            </a:xfrm>
            <a:custGeom>
              <a:rect b="b" l="l" r="r" t="t"/>
              <a:pathLst>
                <a:path extrusionOk="0" h="148" w="616">
                  <a:moveTo>
                    <a:pt x="455" y="0"/>
                  </a:moveTo>
                  <a:cubicBezTo>
                    <a:pt x="308" y="0"/>
                    <a:pt x="148" y="0"/>
                    <a:pt x="0" y="148"/>
                  </a:cubicBezTo>
                  <a:lnTo>
                    <a:pt x="455" y="148"/>
                  </a:lnTo>
                  <a:cubicBezTo>
                    <a:pt x="455" y="148"/>
                    <a:pt x="615" y="0"/>
                    <a:pt x="4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2124550" y="4503125"/>
              <a:ext cx="19075" cy="25"/>
            </a:xfrm>
            <a:custGeom>
              <a:rect b="b" l="l" r="r" t="t"/>
              <a:pathLst>
                <a:path extrusionOk="0" h="1" w="763">
                  <a:moveTo>
                    <a:pt x="455" y="0"/>
                  </a:moveTo>
                  <a:lnTo>
                    <a:pt x="763" y="0"/>
                  </a:lnTo>
                  <a:lnTo>
                    <a:pt x="615"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2508725" y="4499125"/>
              <a:ext cx="15400" cy="4025"/>
            </a:xfrm>
            <a:custGeom>
              <a:rect b="b" l="l" r="r" t="t"/>
              <a:pathLst>
                <a:path extrusionOk="0" h="161" w="616">
                  <a:moveTo>
                    <a:pt x="148" y="1"/>
                  </a:moveTo>
                  <a:cubicBezTo>
                    <a:pt x="148" y="1"/>
                    <a:pt x="148" y="160"/>
                    <a:pt x="0" y="160"/>
                  </a:cubicBezTo>
                  <a:lnTo>
                    <a:pt x="455" y="160"/>
                  </a:lnTo>
                  <a:cubicBezTo>
                    <a:pt x="455" y="1"/>
                    <a:pt x="615" y="1"/>
                    <a:pt x="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2531775" y="4495450"/>
              <a:ext cx="7700" cy="3700"/>
            </a:xfrm>
            <a:custGeom>
              <a:rect b="b" l="l" r="r" t="t"/>
              <a:pathLst>
                <a:path extrusionOk="0" h="148" w="308">
                  <a:moveTo>
                    <a:pt x="148" y="0"/>
                  </a:moveTo>
                  <a:lnTo>
                    <a:pt x="0" y="148"/>
                  </a:lnTo>
                  <a:cubicBezTo>
                    <a:pt x="148" y="148"/>
                    <a:pt x="308" y="148"/>
                    <a:pt x="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2573875" y="4518500"/>
              <a:ext cx="19400" cy="3700"/>
            </a:xfrm>
            <a:custGeom>
              <a:rect b="b" l="l" r="r" t="t"/>
              <a:pathLst>
                <a:path extrusionOk="0" h="148" w="776">
                  <a:moveTo>
                    <a:pt x="775" y="0"/>
                  </a:moveTo>
                  <a:cubicBezTo>
                    <a:pt x="468" y="0"/>
                    <a:pt x="308" y="0"/>
                    <a:pt x="1" y="148"/>
                  </a:cubicBezTo>
                  <a:cubicBezTo>
                    <a:pt x="308" y="148"/>
                    <a:pt x="468" y="148"/>
                    <a:pt x="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2712175" y="4446350"/>
              <a:ext cx="4025" cy="3025"/>
            </a:xfrm>
            <a:custGeom>
              <a:rect b="b" l="l" r="r" t="t"/>
              <a:pathLst>
                <a:path extrusionOk="0" h="121" w="161">
                  <a:moveTo>
                    <a:pt x="81" y="0"/>
                  </a:moveTo>
                  <a:cubicBezTo>
                    <a:pt x="41" y="0"/>
                    <a:pt x="1" y="40"/>
                    <a:pt x="1" y="120"/>
                  </a:cubicBezTo>
                  <a:lnTo>
                    <a:pt x="160" y="120"/>
                  </a:lnTo>
                  <a:cubicBezTo>
                    <a:pt x="160" y="40"/>
                    <a:pt x="121"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2888900" y="4491450"/>
              <a:ext cx="7700" cy="25"/>
            </a:xfrm>
            <a:custGeom>
              <a:rect b="b" l="l" r="r" t="t"/>
              <a:pathLst>
                <a:path extrusionOk="0" h="1" w="308">
                  <a:moveTo>
                    <a:pt x="308"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2032350" y="4556900"/>
              <a:ext cx="3700" cy="3725"/>
            </a:xfrm>
            <a:custGeom>
              <a:rect b="b" l="l" r="r" t="t"/>
              <a:pathLst>
                <a:path extrusionOk="0" h="149" w="148">
                  <a:moveTo>
                    <a:pt x="0" y="1"/>
                  </a:moveTo>
                  <a:lnTo>
                    <a:pt x="148" y="148"/>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3311475" y="4410925"/>
              <a:ext cx="7725" cy="3700"/>
            </a:xfrm>
            <a:custGeom>
              <a:rect b="b" l="l" r="r" t="t"/>
              <a:pathLst>
                <a:path extrusionOk="0" h="148" w="309">
                  <a:moveTo>
                    <a:pt x="161" y="0"/>
                  </a:moveTo>
                  <a:lnTo>
                    <a:pt x="1" y="148"/>
                  </a:lnTo>
                  <a:lnTo>
                    <a:pt x="308" y="148"/>
                  </a:lnTo>
                  <a:cubicBezTo>
                    <a:pt x="308" y="0"/>
                    <a:pt x="161" y="0"/>
                    <a:pt x="1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2258850" y="4541550"/>
              <a:ext cx="4025" cy="3700"/>
            </a:xfrm>
            <a:custGeom>
              <a:rect b="b" l="l" r="r" t="t"/>
              <a:pathLst>
                <a:path extrusionOk="0" h="148" w="161">
                  <a:moveTo>
                    <a:pt x="160" y="0"/>
                  </a:moveTo>
                  <a:cubicBezTo>
                    <a:pt x="81" y="74"/>
                    <a:pt x="41" y="74"/>
                    <a:pt x="21" y="74"/>
                  </a:cubicBezTo>
                  <a:cubicBezTo>
                    <a:pt x="1" y="74"/>
                    <a:pt x="1" y="74"/>
                    <a:pt x="1" y="148"/>
                  </a:cubicBez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2112875" y="4503125"/>
              <a:ext cx="4025" cy="3700"/>
            </a:xfrm>
            <a:custGeom>
              <a:rect b="b" l="l" r="r" t="t"/>
              <a:pathLst>
                <a:path extrusionOk="0" h="148" w="161">
                  <a:moveTo>
                    <a:pt x="0" y="0"/>
                  </a:moveTo>
                  <a:cubicBezTo>
                    <a:pt x="0" y="0"/>
                    <a:pt x="0" y="148"/>
                    <a:pt x="160" y="148"/>
                  </a:cubicBez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2458625" y="4487750"/>
              <a:ext cx="4025" cy="3725"/>
            </a:xfrm>
            <a:custGeom>
              <a:rect b="b" l="l" r="r" t="t"/>
              <a:pathLst>
                <a:path extrusionOk="0" h="149" w="161">
                  <a:moveTo>
                    <a:pt x="1" y="1"/>
                  </a:moveTo>
                  <a:lnTo>
                    <a:pt x="1" y="148"/>
                  </a:lnTo>
                  <a:lnTo>
                    <a:pt x="160" y="148"/>
                  </a:lnTo>
                  <a:cubicBezTo>
                    <a:pt x="160" y="1"/>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2577875" y="4483750"/>
              <a:ext cx="3700" cy="4025"/>
            </a:xfrm>
            <a:custGeom>
              <a:rect b="b" l="l" r="r" t="t"/>
              <a:pathLst>
                <a:path extrusionOk="0" h="161" w="148">
                  <a:moveTo>
                    <a:pt x="148" y="1"/>
                  </a:moveTo>
                  <a:lnTo>
                    <a:pt x="0" y="161"/>
                  </a:lnTo>
                  <a:lnTo>
                    <a:pt x="148" y="161"/>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2043725" y="4552900"/>
              <a:ext cx="4025" cy="25"/>
            </a:xfrm>
            <a:custGeom>
              <a:rect b="b" l="l" r="r" t="t"/>
              <a:pathLst>
                <a:path extrusionOk="0" h="1" w="161">
                  <a:moveTo>
                    <a:pt x="160" y="1"/>
                  </a:moveTo>
                  <a:lnTo>
                    <a:pt x="0" y="1"/>
                  </a:lnTo>
                  <a:lnTo>
                    <a:pt x="0" y="1"/>
                  </a:lnTo>
                  <a:lnTo>
                    <a:pt x="160" y="1"/>
                  </a:lnTo>
                  <a:lnTo>
                    <a:pt x="160" y="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2458625" y="4514500"/>
              <a:ext cx="25" cy="25"/>
            </a:xfrm>
            <a:custGeom>
              <a:rect b="b" l="l" r="r" t="t"/>
              <a:pathLst>
                <a:path extrusionOk="0" h="1" w="1">
                  <a:moveTo>
                    <a:pt x="1" y="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2977400" y="4487750"/>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2808375" y="4503125"/>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2689125" y="4453025"/>
              <a:ext cx="4025" cy="25"/>
            </a:xfrm>
            <a:custGeom>
              <a:rect b="b" l="l" r="r" t="t"/>
              <a:pathLst>
                <a:path extrusionOk="0" h="1" w="161">
                  <a:moveTo>
                    <a:pt x="160"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2051400" y="4556900"/>
              <a:ext cx="25" cy="25"/>
            </a:xfrm>
            <a:custGeom>
              <a:rect b="b" l="l" r="r" t="t"/>
              <a:pathLst>
                <a:path extrusionOk="0" h="1" w="1">
                  <a:moveTo>
                    <a:pt x="1" y="1"/>
                  </a:moveTo>
                  <a:lnTo>
                    <a:pt x="1" y="1"/>
                  </a:lnTo>
                  <a:lnTo>
                    <a:pt x="1" y="1"/>
                  </a:lnTo>
                  <a:lnTo>
                    <a:pt x="1" y="1"/>
                  </a:ln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2466300" y="4510800"/>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2623975" y="4506800"/>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5"/>
          <p:cNvGrpSpPr/>
          <p:nvPr/>
        </p:nvGrpSpPr>
        <p:grpSpPr>
          <a:xfrm rot="143039">
            <a:off x="-35586" y="-360729"/>
            <a:ext cx="9219247" cy="2041982"/>
            <a:chOff x="5677975" y="2313350"/>
            <a:chExt cx="1682700" cy="699225"/>
          </a:xfrm>
        </p:grpSpPr>
        <p:sp>
          <p:nvSpPr>
            <p:cNvPr id="131" name="Google Shape;131;p15"/>
            <p:cNvSpPr/>
            <p:nvPr/>
          </p:nvSpPr>
          <p:spPr>
            <a:xfrm>
              <a:off x="6212125" y="2900975"/>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6965125" y="2808775"/>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6965125" y="2805075"/>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6826800" y="2789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6899650" y="2805075"/>
              <a:ext cx="4025" cy="25"/>
            </a:xfrm>
            <a:custGeom>
              <a:rect b="b" l="l" r="r" t="t"/>
              <a:pathLst>
                <a:path extrusionOk="0" h="1" w="161">
                  <a:moveTo>
                    <a:pt x="1" y="1"/>
                  </a:moveTo>
                  <a:lnTo>
                    <a:pt x="160" y="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5912475" y="2893300"/>
              <a:ext cx="25" cy="25"/>
            </a:xfrm>
            <a:custGeom>
              <a:rect b="b" l="l" r="r" t="t"/>
              <a:pathLst>
                <a:path extrusionOk="0" h="1" w="1">
                  <a:moveTo>
                    <a:pt x="1"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6354125" y="28358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5677975" y="2313350"/>
              <a:ext cx="1682700" cy="653125"/>
            </a:xfrm>
            <a:custGeom>
              <a:rect b="b" l="l" r="r" t="t"/>
              <a:pathLst>
                <a:path extrusionOk="0" h="26125" w="67308">
                  <a:moveTo>
                    <a:pt x="63312" y="15982"/>
                  </a:moveTo>
                  <a:lnTo>
                    <a:pt x="63312" y="16129"/>
                  </a:lnTo>
                  <a:lnTo>
                    <a:pt x="62083" y="16129"/>
                  </a:lnTo>
                  <a:cubicBezTo>
                    <a:pt x="62390" y="15982"/>
                    <a:pt x="62550" y="15982"/>
                    <a:pt x="62698" y="15982"/>
                  </a:cubicBezTo>
                  <a:close/>
                  <a:moveTo>
                    <a:pt x="51941" y="17519"/>
                  </a:moveTo>
                  <a:lnTo>
                    <a:pt x="51941" y="17666"/>
                  </a:lnTo>
                  <a:cubicBezTo>
                    <a:pt x="51793" y="17666"/>
                    <a:pt x="51793" y="17519"/>
                    <a:pt x="51793" y="17519"/>
                  </a:cubicBezTo>
                  <a:close/>
                  <a:moveTo>
                    <a:pt x="61625" y="17755"/>
                  </a:moveTo>
                  <a:cubicBezTo>
                    <a:pt x="61676" y="17755"/>
                    <a:pt x="61727" y="17773"/>
                    <a:pt x="61776" y="17826"/>
                  </a:cubicBezTo>
                  <a:lnTo>
                    <a:pt x="61321" y="17826"/>
                  </a:lnTo>
                  <a:cubicBezTo>
                    <a:pt x="61419" y="17826"/>
                    <a:pt x="61523" y="17755"/>
                    <a:pt x="61625" y="17755"/>
                  </a:cubicBezTo>
                  <a:close/>
                  <a:moveTo>
                    <a:pt x="47023" y="17826"/>
                  </a:moveTo>
                  <a:lnTo>
                    <a:pt x="47023" y="17973"/>
                  </a:lnTo>
                  <a:cubicBezTo>
                    <a:pt x="46876" y="17973"/>
                    <a:pt x="46876" y="17826"/>
                    <a:pt x="46876" y="17826"/>
                  </a:cubicBezTo>
                  <a:close/>
                  <a:moveTo>
                    <a:pt x="49335" y="17826"/>
                  </a:moveTo>
                  <a:lnTo>
                    <a:pt x="49335" y="17973"/>
                  </a:lnTo>
                  <a:lnTo>
                    <a:pt x="49175" y="17973"/>
                  </a:lnTo>
                  <a:cubicBezTo>
                    <a:pt x="49175" y="17826"/>
                    <a:pt x="49175" y="17826"/>
                    <a:pt x="49335" y="17826"/>
                  </a:cubicBezTo>
                  <a:close/>
                  <a:moveTo>
                    <a:pt x="51019" y="17519"/>
                  </a:moveTo>
                  <a:cubicBezTo>
                    <a:pt x="50871" y="17666"/>
                    <a:pt x="50871" y="17666"/>
                    <a:pt x="50712" y="17666"/>
                  </a:cubicBezTo>
                  <a:cubicBezTo>
                    <a:pt x="50871" y="17826"/>
                    <a:pt x="50871" y="17826"/>
                    <a:pt x="51019" y="17826"/>
                  </a:cubicBezTo>
                  <a:cubicBezTo>
                    <a:pt x="51179" y="17826"/>
                    <a:pt x="51179" y="17666"/>
                    <a:pt x="51326" y="17666"/>
                  </a:cubicBezTo>
                  <a:lnTo>
                    <a:pt x="51326" y="17826"/>
                  </a:lnTo>
                  <a:lnTo>
                    <a:pt x="51179" y="17826"/>
                  </a:lnTo>
                  <a:lnTo>
                    <a:pt x="51179" y="17973"/>
                  </a:lnTo>
                  <a:cubicBezTo>
                    <a:pt x="51025" y="17900"/>
                    <a:pt x="50908" y="17900"/>
                    <a:pt x="50811" y="17900"/>
                  </a:cubicBezTo>
                  <a:cubicBezTo>
                    <a:pt x="50715" y="17900"/>
                    <a:pt x="50638" y="17900"/>
                    <a:pt x="50564" y="17826"/>
                  </a:cubicBezTo>
                  <a:cubicBezTo>
                    <a:pt x="50404" y="17826"/>
                    <a:pt x="50404" y="17826"/>
                    <a:pt x="50257" y="17666"/>
                  </a:cubicBezTo>
                  <a:lnTo>
                    <a:pt x="50564" y="17666"/>
                  </a:lnTo>
                  <a:cubicBezTo>
                    <a:pt x="50564" y="17666"/>
                    <a:pt x="50712" y="17519"/>
                    <a:pt x="50871" y="17519"/>
                  </a:cubicBezTo>
                  <a:close/>
                  <a:moveTo>
                    <a:pt x="52863" y="17666"/>
                  </a:moveTo>
                  <a:lnTo>
                    <a:pt x="52863" y="17826"/>
                  </a:lnTo>
                  <a:lnTo>
                    <a:pt x="52101" y="17826"/>
                  </a:lnTo>
                  <a:cubicBezTo>
                    <a:pt x="51941" y="17826"/>
                    <a:pt x="51941" y="17973"/>
                    <a:pt x="51793" y="17973"/>
                  </a:cubicBezTo>
                  <a:lnTo>
                    <a:pt x="51793" y="17826"/>
                  </a:lnTo>
                  <a:lnTo>
                    <a:pt x="51634" y="17826"/>
                  </a:lnTo>
                  <a:cubicBezTo>
                    <a:pt x="51793" y="17666"/>
                    <a:pt x="52101" y="17666"/>
                    <a:pt x="52248" y="17666"/>
                  </a:cubicBezTo>
                  <a:cubicBezTo>
                    <a:pt x="52248" y="17666"/>
                    <a:pt x="52408" y="17666"/>
                    <a:pt x="52408" y="17826"/>
                  </a:cubicBezTo>
                  <a:cubicBezTo>
                    <a:pt x="52556" y="17666"/>
                    <a:pt x="52715" y="17666"/>
                    <a:pt x="52863" y="17666"/>
                  </a:cubicBezTo>
                  <a:close/>
                  <a:moveTo>
                    <a:pt x="44257" y="17973"/>
                  </a:moveTo>
                  <a:lnTo>
                    <a:pt x="44257" y="18133"/>
                  </a:lnTo>
                  <a:lnTo>
                    <a:pt x="42573" y="18133"/>
                  </a:lnTo>
                  <a:lnTo>
                    <a:pt x="43643" y="17973"/>
                  </a:lnTo>
                  <a:close/>
                  <a:moveTo>
                    <a:pt x="62550" y="17051"/>
                  </a:moveTo>
                  <a:lnTo>
                    <a:pt x="62550" y="17211"/>
                  </a:lnTo>
                  <a:lnTo>
                    <a:pt x="62243" y="17211"/>
                  </a:lnTo>
                  <a:cubicBezTo>
                    <a:pt x="62083" y="17211"/>
                    <a:pt x="62083" y="17359"/>
                    <a:pt x="61936" y="17359"/>
                  </a:cubicBezTo>
                  <a:lnTo>
                    <a:pt x="62083" y="17519"/>
                  </a:lnTo>
                  <a:lnTo>
                    <a:pt x="61776" y="17519"/>
                  </a:lnTo>
                  <a:cubicBezTo>
                    <a:pt x="61936" y="17666"/>
                    <a:pt x="62083" y="17666"/>
                    <a:pt x="62243" y="17666"/>
                  </a:cubicBezTo>
                  <a:cubicBezTo>
                    <a:pt x="62243" y="17519"/>
                    <a:pt x="62243" y="17519"/>
                    <a:pt x="62390" y="17519"/>
                  </a:cubicBezTo>
                  <a:cubicBezTo>
                    <a:pt x="62243" y="17359"/>
                    <a:pt x="62243" y="17359"/>
                    <a:pt x="62390" y="17359"/>
                  </a:cubicBezTo>
                  <a:lnTo>
                    <a:pt x="62858" y="17359"/>
                  </a:lnTo>
                  <a:cubicBezTo>
                    <a:pt x="62698" y="17359"/>
                    <a:pt x="62698" y="17211"/>
                    <a:pt x="62698" y="17211"/>
                  </a:cubicBezTo>
                  <a:lnTo>
                    <a:pt x="62858" y="17211"/>
                  </a:lnTo>
                  <a:lnTo>
                    <a:pt x="62858" y="17359"/>
                  </a:lnTo>
                  <a:cubicBezTo>
                    <a:pt x="62858" y="17359"/>
                    <a:pt x="62698" y="17359"/>
                    <a:pt x="62698" y="17519"/>
                  </a:cubicBezTo>
                  <a:lnTo>
                    <a:pt x="62550" y="17519"/>
                  </a:lnTo>
                  <a:cubicBezTo>
                    <a:pt x="62390" y="17519"/>
                    <a:pt x="62390" y="17666"/>
                    <a:pt x="62243" y="17666"/>
                  </a:cubicBezTo>
                  <a:lnTo>
                    <a:pt x="61936" y="17666"/>
                  </a:lnTo>
                  <a:cubicBezTo>
                    <a:pt x="61776" y="17666"/>
                    <a:pt x="61776" y="17826"/>
                    <a:pt x="61776" y="17826"/>
                  </a:cubicBezTo>
                  <a:cubicBezTo>
                    <a:pt x="61776" y="17666"/>
                    <a:pt x="61628" y="17666"/>
                    <a:pt x="61628" y="17666"/>
                  </a:cubicBezTo>
                  <a:cubicBezTo>
                    <a:pt x="61468" y="17666"/>
                    <a:pt x="61468" y="17519"/>
                    <a:pt x="61321" y="17519"/>
                  </a:cubicBezTo>
                  <a:lnTo>
                    <a:pt x="60854" y="17519"/>
                  </a:lnTo>
                  <a:lnTo>
                    <a:pt x="60854" y="17666"/>
                  </a:lnTo>
                  <a:cubicBezTo>
                    <a:pt x="60546" y="17826"/>
                    <a:pt x="60091" y="17826"/>
                    <a:pt x="59784" y="17826"/>
                  </a:cubicBezTo>
                  <a:lnTo>
                    <a:pt x="59169" y="17826"/>
                  </a:lnTo>
                  <a:cubicBezTo>
                    <a:pt x="59010" y="17973"/>
                    <a:pt x="58862" y="17973"/>
                    <a:pt x="58702" y="17973"/>
                  </a:cubicBezTo>
                  <a:cubicBezTo>
                    <a:pt x="58395" y="17973"/>
                    <a:pt x="58088" y="18133"/>
                    <a:pt x="57780" y="18133"/>
                  </a:cubicBezTo>
                  <a:lnTo>
                    <a:pt x="56711" y="18133"/>
                  </a:lnTo>
                  <a:cubicBezTo>
                    <a:pt x="56604" y="18133"/>
                    <a:pt x="56569" y="18199"/>
                    <a:pt x="56557" y="18199"/>
                  </a:cubicBezTo>
                  <a:cubicBezTo>
                    <a:pt x="56551" y="18199"/>
                    <a:pt x="56551" y="18182"/>
                    <a:pt x="56551" y="18133"/>
                  </a:cubicBezTo>
                  <a:lnTo>
                    <a:pt x="56711" y="18133"/>
                  </a:lnTo>
                  <a:cubicBezTo>
                    <a:pt x="56858" y="18133"/>
                    <a:pt x="57018" y="18133"/>
                    <a:pt x="57325" y="17973"/>
                  </a:cubicBezTo>
                  <a:lnTo>
                    <a:pt x="57473" y="18133"/>
                  </a:lnTo>
                  <a:cubicBezTo>
                    <a:pt x="57473" y="17973"/>
                    <a:pt x="57633" y="17973"/>
                    <a:pt x="57780" y="17826"/>
                  </a:cubicBezTo>
                  <a:cubicBezTo>
                    <a:pt x="57940" y="17826"/>
                    <a:pt x="58088" y="17826"/>
                    <a:pt x="58395" y="17666"/>
                  </a:cubicBezTo>
                  <a:cubicBezTo>
                    <a:pt x="58555" y="17666"/>
                    <a:pt x="58862" y="17519"/>
                    <a:pt x="59169" y="17519"/>
                  </a:cubicBezTo>
                  <a:cubicBezTo>
                    <a:pt x="59317" y="17359"/>
                    <a:pt x="59477" y="17359"/>
                    <a:pt x="59624" y="17359"/>
                  </a:cubicBezTo>
                  <a:cubicBezTo>
                    <a:pt x="59624" y="17211"/>
                    <a:pt x="59784" y="17211"/>
                    <a:pt x="59932" y="17211"/>
                  </a:cubicBezTo>
                  <a:cubicBezTo>
                    <a:pt x="60091" y="17211"/>
                    <a:pt x="60239" y="17211"/>
                    <a:pt x="60399" y="17051"/>
                  </a:cubicBezTo>
                  <a:close/>
                  <a:moveTo>
                    <a:pt x="45727" y="17739"/>
                  </a:moveTo>
                  <a:lnTo>
                    <a:pt x="45647" y="17826"/>
                  </a:lnTo>
                  <a:cubicBezTo>
                    <a:pt x="45647" y="17826"/>
                    <a:pt x="45712" y="17892"/>
                    <a:pt x="45756" y="17892"/>
                  </a:cubicBezTo>
                  <a:cubicBezTo>
                    <a:pt x="45778" y="17892"/>
                    <a:pt x="45794" y="17875"/>
                    <a:pt x="45794" y="17826"/>
                  </a:cubicBezTo>
                  <a:lnTo>
                    <a:pt x="46716" y="17826"/>
                  </a:lnTo>
                  <a:lnTo>
                    <a:pt x="46716" y="17973"/>
                  </a:lnTo>
                  <a:lnTo>
                    <a:pt x="46101" y="17973"/>
                  </a:lnTo>
                  <a:lnTo>
                    <a:pt x="46101" y="18133"/>
                  </a:lnTo>
                  <a:lnTo>
                    <a:pt x="47183" y="18133"/>
                  </a:lnTo>
                  <a:lnTo>
                    <a:pt x="47183" y="17973"/>
                  </a:lnTo>
                  <a:lnTo>
                    <a:pt x="47331" y="17973"/>
                  </a:lnTo>
                  <a:lnTo>
                    <a:pt x="47491" y="18133"/>
                  </a:lnTo>
                  <a:cubicBezTo>
                    <a:pt x="47331" y="18133"/>
                    <a:pt x="47183" y="18133"/>
                    <a:pt x="47183" y="18281"/>
                  </a:cubicBezTo>
                  <a:lnTo>
                    <a:pt x="45647" y="18281"/>
                  </a:lnTo>
                  <a:cubicBezTo>
                    <a:pt x="45487" y="18281"/>
                    <a:pt x="45647" y="18133"/>
                    <a:pt x="45647" y="18133"/>
                  </a:cubicBezTo>
                  <a:lnTo>
                    <a:pt x="45794" y="18133"/>
                  </a:lnTo>
                  <a:cubicBezTo>
                    <a:pt x="45954" y="17973"/>
                    <a:pt x="45954" y="17973"/>
                    <a:pt x="46101" y="17973"/>
                  </a:cubicBezTo>
                  <a:lnTo>
                    <a:pt x="45032" y="17973"/>
                  </a:lnTo>
                  <a:cubicBezTo>
                    <a:pt x="44872" y="18133"/>
                    <a:pt x="44725" y="18133"/>
                    <a:pt x="44565" y="18133"/>
                  </a:cubicBezTo>
                  <a:cubicBezTo>
                    <a:pt x="44565" y="18133"/>
                    <a:pt x="44565" y="17973"/>
                    <a:pt x="44725" y="17973"/>
                  </a:cubicBezTo>
                  <a:cubicBezTo>
                    <a:pt x="44725" y="17826"/>
                    <a:pt x="44725" y="17826"/>
                    <a:pt x="44872" y="17826"/>
                  </a:cubicBezTo>
                  <a:lnTo>
                    <a:pt x="44725" y="17826"/>
                  </a:lnTo>
                  <a:lnTo>
                    <a:pt x="45727" y="17739"/>
                  </a:lnTo>
                  <a:close/>
                  <a:moveTo>
                    <a:pt x="38885" y="18441"/>
                  </a:moveTo>
                  <a:lnTo>
                    <a:pt x="38885" y="18588"/>
                  </a:lnTo>
                  <a:lnTo>
                    <a:pt x="38578" y="18588"/>
                  </a:lnTo>
                  <a:lnTo>
                    <a:pt x="38578" y="18441"/>
                  </a:lnTo>
                  <a:close/>
                  <a:moveTo>
                    <a:pt x="37963" y="18588"/>
                  </a:moveTo>
                  <a:cubicBezTo>
                    <a:pt x="38111" y="18588"/>
                    <a:pt x="38271" y="18588"/>
                    <a:pt x="38271" y="18748"/>
                  </a:cubicBezTo>
                  <a:lnTo>
                    <a:pt x="38111" y="18748"/>
                  </a:lnTo>
                  <a:cubicBezTo>
                    <a:pt x="37963" y="18748"/>
                    <a:pt x="37803" y="18748"/>
                    <a:pt x="37656" y="18588"/>
                  </a:cubicBezTo>
                  <a:close/>
                  <a:moveTo>
                    <a:pt x="40115" y="18281"/>
                  </a:moveTo>
                  <a:lnTo>
                    <a:pt x="39955" y="18441"/>
                  </a:lnTo>
                  <a:lnTo>
                    <a:pt x="39647" y="18441"/>
                  </a:lnTo>
                  <a:cubicBezTo>
                    <a:pt x="39647" y="18588"/>
                    <a:pt x="39500" y="18748"/>
                    <a:pt x="39340" y="18748"/>
                  </a:cubicBezTo>
                  <a:cubicBezTo>
                    <a:pt x="39340" y="18588"/>
                    <a:pt x="39340" y="18588"/>
                    <a:pt x="39500" y="18588"/>
                  </a:cubicBezTo>
                  <a:cubicBezTo>
                    <a:pt x="39340" y="18441"/>
                    <a:pt x="39340" y="18441"/>
                    <a:pt x="39193" y="18441"/>
                  </a:cubicBezTo>
                  <a:lnTo>
                    <a:pt x="40115" y="18281"/>
                  </a:lnTo>
                  <a:close/>
                  <a:moveTo>
                    <a:pt x="36574" y="18748"/>
                  </a:moveTo>
                  <a:cubicBezTo>
                    <a:pt x="36119" y="18748"/>
                    <a:pt x="35812" y="18748"/>
                    <a:pt x="35504" y="18895"/>
                  </a:cubicBezTo>
                  <a:lnTo>
                    <a:pt x="35037" y="18895"/>
                  </a:lnTo>
                  <a:lnTo>
                    <a:pt x="35959" y="18748"/>
                  </a:lnTo>
                  <a:close/>
                  <a:moveTo>
                    <a:pt x="49482" y="18441"/>
                  </a:moveTo>
                  <a:cubicBezTo>
                    <a:pt x="49335" y="18441"/>
                    <a:pt x="49335" y="18588"/>
                    <a:pt x="49335" y="18588"/>
                  </a:cubicBezTo>
                  <a:lnTo>
                    <a:pt x="49335" y="18748"/>
                  </a:lnTo>
                  <a:cubicBezTo>
                    <a:pt x="49408" y="18668"/>
                    <a:pt x="49522" y="18668"/>
                    <a:pt x="49637" y="18668"/>
                  </a:cubicBezTo>
                  <a:cubicBezTo>
                    <a:pt x="49753" y="18668"/>
                    <a:pt x="49869" y="18668"/>
                    <a:pt x="49949" y="18588"/>
                  </a:cubicBezTo>
                  <a:lnTo>
                    <a:pt x="50097" y="18588"/>
                  </a:lnTo>
                  <a:cubicBezTo>
                    <a:pt x="50177" y="18668"/>
                    <a:pt x="50254" y="18668"/>
                    <a:pt x="50330" y="18668"/>
                  </a:cubicBezTo>
                  <a:cubicBezTo>
                    <a:pt x="50407" y="18668"/>
                    <a:pt x="50484" y="18668"/>
                    <a:pt x="50564" y="18748"/>
                  </a:cubicBezTo>
                  <a:cubicBezTo>
                    <a:pt x="50613" y="18695"/>
                    <a:pt x="50664" y="18677"/>
                    <a:pt x="50715" y="18677"/>
                  </a:cubicBezTo>
                  <a:cubicBezTo>
                    <a:pt x="50817" y="18677"/>
                    <a:pt x="50921" y="18748"/>
                    <a:pt x="51019" y="18748"/>
                  </a:cubicBezTo>
                  <a:lnTo>
                    <a:pt x="50871" y="18748"/>
                  </a:lnTo>
                  <a:lnTo>
                    <a:pt x="50871" y="18895"/>
                  </a:lnTo>
                  <a:cubicBezTo>
                    <a:pt x="50871" y="18949"/>
                    <a:pt x="50854" y="18967"/>
                    <a:pt x="50830" y="18967"/>
                  </a:cubicBezTo>
                  <a:cubicBezTo>
                    <a:pt x="50783" y="18967"/>
                    <a:pt x="50712" y="18895"/>
                    <a:pt x="50712" y="18895"/>
                  </a:cubicBezTo>
                  <a:cubicBezTo>
                    <a:pt x="50662" y="18846"/>
                    <a:pt x="50630" y="18830"/>
                    <a:pt x="50608" y="18830"/>
                  </a:cubicBezTo>
                  <a:cubicBezTo>
                    <a:pt x="50564" y="18830"/>
                    <a:pt x="50564" y="18895"/>
                    <a:pt x="50564" y="18895"/>
                  </a:cubicBezTo>
                  <a:cubicBezTo>
                    <a:pt x="50484" y="18975"/>
                    <a:pt x="50407" y="19015"/>
                    <a:pt x="50350" y="19015"/>
                  </a:cubicBezTo>
                  <a:cubicBezTo>
                    <a:pt x="50294" y="19015"/>
                    <a:pt x="50257" y="18975"/>
                    <a:pt x="50257" y="18895"/>
                  </a:cubicBezTo>
                  <a:cubicBezTo>
                    <a:pt x="50257" y="18748"/>
                    <a:pt x="50257" y="18748"/>
                    <a:pt x="50404" y="18748"/>
                  </a:cubicBezTo>
                  <a:lnTo>
                    <a:pt x="49949" y="18748"/>
                  </a:lnTo>
                  <a:lnTo>
                    <a:pt x="49949" y="18895"/>
                  </a:lnTo>
                  <a:cubicBezTo>
                    <a:pt x="49790" y="18748"/>
                    <a:pt x="49482" y="18748"/>
                    <a:pt x="49335" y="18748"/>
                  </a:cubicBezTo>
                  <a:cubicBezTo>
                    <a:pt x="49281" y="18797"/>
                    <a:pt x="49246" y="18814"/>
                    <a:pt x="49217" y="18814"/>
                  </a:cubicBezTo>
                  <a:cubicBezTo>
                    <a:pt x="49158" y="18814"/>
                    <a:pt x="49126" y="18748"/>
                    <a:pt x="49027" y="18748"/>
                  </a:cubicBezTo>
                  <a:lnTo>
                    <a:pt x="49027" y="18588"/>
                  </a:lnTo>
                  <a:lnTo>
                    <a:pt x="48868" y="18588"/>
                  </a:lnTo>
                  <a:lnTo>
                    <a:pt x="48868" y="18748"/>
                  </a:lnTo>
                  <a:lnTo>
                    <a:pt x="48720" y="18748"/>
                  </a:lnTo>
                  <a:cubicBezTo>
                    <a:pt x="48640" y="18668"/>
                    <a:pt x="48563" y="18668"/>
                    <a:pt x="48506" y="18668"/>
                  </a:cubicBezTo>
                  <a:cubicBezTo>
                    <a:pt x="48450" y="18668"/>
                    <a:pt x="48413" y="18668"/>
                    <a:pt x="48413" y="18588"/>
                  </a:cubicBezTo>
                  <a:lnTo>
                    <a:pt x="48720" y="18588"/>
                  </a:lnTo>
                  <a:cubicBezTo>
                    <a:pt x="48868" y="18588"/>
                    <a:pt x="49027" y="18588"/>
                    <a:pt x="49027" y="18441"/>
                  </a:cubicBezTo>
                  <a:close/>
                  <a:moveTo>
                    <a:pt x="51019" y="18281"/>
                  </a:moveTo>
                  <a:lnTo>
                    <a:pt x="51019" y="18441"/>
                  </a:lnTo>
                  <a:lnTo>
                    <a:pt x="51326" y="18441"/>
                  </a:lnTo>
                  <a:cubicBezTo>
                    <a:pt x="51326" y="18588"/>
                    <a:pt x="51486" y="18588"/>
                    <a:pt x="51634" y="18588"/>
                  </a:cubicBezTo>
                  <a:lnTo>
                    <a:pt x="53945" y="18588"/>
                  </a:lnTo>
                  <a:cubicBezTo>
                    <a:pt x="54092" y="18441"/>
                    <a:pt x="54092" y="18441"/>
                    <a:pt x="54252" y="18441"/>
                  </a:cubicBezTo>
                  <a:lnTo>
                    <a:pt x="55174" y="18441"/>
                  </a:lnTo>
                  <a:cubicBezTo>
                    <a:pt x="55014" y="18441"/>
                    <a:pt x="55014" y="18441"/>
                    <a:pt x="54867" y="18588"/>
                  </a:cubicBezTo>
                  <a:lnTo>
                    <a:pt x="53945" y="18588"/>
                  </a:lnTo>
                  <a:cubicBezTo>
                    <a:pt x="53785" y="18748"/>
                    <a:pt x="53637" y="18748"/>
                    <a:pt x="53478" y="18748"/>
                  </a:cubicBezTo>
                  <a:cubicBezTo>
                    <a:pt x="53478" y="18822"/>
                    <a:pt x="53441" y="18859"/>
                    <a:pt x="53404" y="18859"/>
                  </a:cubicBezTo>
                  <a:cubicBezTo>
                    <a:pt x="53367" y="18859"/>
                    <a:pt x="53330" y="18822"/>
                    <a:pt x="53330" y="18748"/>
                  </a:cubicBezTo>
                  <a:lnTo>
                    <a:pt x="51486" y="18748"/>
                  </a:lnTo>
                  <a:cubicBezTo>
                    <a:pt x="51486" y="18748"/>
                    <a:pt x="51634" y="18895"/>
                    <a:pt x="51486" y="18895"/>
                  </a:cubicBezTo>
                  <a:lnTo>
                    <a:pt x="51486" y="19055"/>
                  </a:lnTo>
                  <a:cubicBezTo>
                    <a:pt x="51326" y="18895"/>
                    <a:pt x="51179" y="18895"/>
                    <a:pt x="51179" y="18895"/>
                  </a:cubicBezTo>
                  <a:lnTo>
                    <a:pt x="51326" y="18895"/>
                  </a:lnTo>
                  <a:lnTo>
                    <a:pt x="51326" y="18748"/>
                  </a:lnTo>
                  <a:cubicBezTo>
                    <a:pt x="51179" y="18588"/>
                    <a:pt x="51019" y="18588"/>
                    <a:pt x="50871" y="18588"/>
                  </a:cubicBezTo>
                  <a:lnTo>
                    <a:pt x="50564" y="18588"/>
                  </a:lnTo>
                  <a:cubicBezTo>
                    <a:pt x="50404" y="18588"/>
                    <a:pt x="50257" y="18588"/>
                    <a:pt x="50257" y="18441"/>
                  </a:cubicBezTo>
                  <a:lnTo>
                    <a:pt x="49949" y="18441"/>
                  </a:lnTo>
                  <a:lnTo>
                    <a:pt x="49949" y="18281"/>
                  </a:lnTo>
                  <a:lnTo>
                    <a:pt x="50564" y="18281"/>
                  </a:lnTo>
                  <a:cubicBezTo>
                    <a:pt x="50404" y="18281"/>
                    <a:pt x="50404" y="18281"/>
                    <a:pt x="50404" y="18441"/>
                  </a:cubicBezTo>
                  <a:cubicBezTo>
                    <a:pt x="50609" y="18441"/>
                    <a:pt x="50748" y="18506"/>
                    <a:pt x="50862" y="18506"/>
                  </a:cubicBezTo>
                  <a:cubicBezTo>
                    <a:pt x="50919" y="18506"/>
                    <a:pt x="50970" y="18490"/>
                    <a:pt x="51019" y="18441"/>
                  </a:cubicBezTo>
                  <a:lnTo>
                    <a:pt x="50871" y="18441"/>
                  </a:lnTo>
                  <a:cubicBezTo>
                    <a:pt x="50712" y="18281"/>
                    <a:pt x="50564" y="18281"/>
                    <a:pt x="50564" y="18281"/>
                  </a:cubicBezTo>
                  <a:close/>
                  <a:moveTo>
                    <a:pt x="52556" y="18895"/>
                  </a:moveTo>
                  <a:lnTo>
                    <a:pt x="52715" y="19055"/>
                  </a:lnTo>
                  <a:lnTo>
                    <a:pt x="52556" y="19055"/>
                  </a:lnTo>
                  <a:lnTo>
                    <a:pt x="52556" y="18895"/>
                  </a:lnTo>
                  <a:close/>
                  <a:moveTo>
                    <a:pt x="33353" y="19055"/>
                  </a:moveTo>
                  <a:lnTo>
                    <a:pt x="33193" y="19203"/>
                  </a:lnTo>
                  <a:lnTo>
                    <a:pt x="32738" y="19203"/>
                  </a:lnTo>
                  <a:cubicBezTo>
                    <a:pt x="32886" y="19203"/>
                    <a:pt x="32886" y="19055"/>
                    <a:pt x="33046" y="19055"/>
                  </a:cubicBezTo>
                  <a:close/>
                  <a:moveTo>
                    <a:pt x="60706" y="19055"/>
                  </a:moveTo>
                  <a:cubicBezTo>
                    <a:pt x="60546" y="19203"/>
                    <a:pt x="60399" y="19203"/>
                    <a:pt x="60399" y="19203"/>
                  </a:cubicBezTo>
                  <a:cubicBezTo>
                    <a:pt x="60399" y="19055"/>
                    <a:pt x="60399" y="19055"/>
                    <a:pt x="60546" y="19055"/>
                  </a:cubicBezTo>
                  <a:close/>
                  <a:moveTo>
                    <a:pt x="32579" y="19363"/>
                  </a:moveTo>
                  <a:cubicBezTo>
                    <a:pt x="32431" y="19363"/>
                    <a:pt x="32271" y="19510"/>
                    <a:pt x="32124" y="19510"/>
                  </a:cubicBezTo>
                  <a:lnTo>
                    <a:pt x="31509" y="19510"/>
                  </a:lnTo>
                  <a:cubicBezTo>
                    <a:pt x="31657" y="19510"/>
                    <a:pt x="31816" y="19510"/>
                    <a:pt x="31816" y="19363"/>
                  </a:cubicBezTo>
                  <a:close/>
                  <a:moveTo>
                    <a:pt x="33353" y="19363"/>
                  </a:moveTo>
                  <a:cubicBezTo>
                    <a:pt x="33353" y="19510"/>
                    <a:pt x="33193" y="19510"/>
                    <a:pt x="33193" y="19510"/>
                  </a:cubicBezTo>
                  <a:lnTo>
                    <a:pt x="32738" y="19510"/>
                  </a:lnTo>
                  <a:lnTo>
                    <a:pt x="32579" y="19363"/>
                  </a:lnTo>
                  <a:close/>
                  <a:moveTo>
                    <a:pt x="34423" y="19363"/>
                  </a:moveTo>
                  <a:cubicBezTo>
                    <a:pt x="34275" y="19510"/>
                    <a:pt x="34275" y="19510"/>
                    <a:pt x="34115" y="19510"/>
                  </a:cubicBezTo>
                  <a:lnTo>
                    <a:pt x="33660" y="19510"/>
                  </a:lnTo>
                  <a:cubicBezTo>
                    <a:pt x="33501" y="19510"/>
                    <a:pt x="33501" y="19510"/>
                    <a:pt x="33353" y="19363"/>
                  </a:cubicBezTo>
                  <a:close/>
                  <a:moveTo>
                    <a:pt x="38418" y="19363"/>
                  </a:moveTo>
                  <a:lnTo>
                    <a:pt x="38418" y="19510"/>
                  </a:lnTo>
                  <a:lnTo>
                    <a:pt x="37349" y="19510"/>
                  </a:lnTo>
                  <a:cubicBezTo>
                    <a:pt x="37189" y="19510"/>
                    <a:pt x="37189" y="19363"/>
                    <a:pt x="37189" y="19363"/>
                  </a:cubicBezTo>
                  <a:close/>
                  <a:moveTo>
                    <a:pt x="62083" y="19363"/>
                  </a:moveTo>
                  <a:cubicBezTo>
                    <a:pt x="62243" y="19510"/>
                    <a:pt x="62243" y="19510"/>
                    <a:pt x="62390" y="19510"/>
                  </a:cubicBezTo>
                  <a:lnTo>
                    <a:pt x="61936" y="19510"/>
                  </a:lnTo>
                  <a:cubicBezTo>
                    <a:pt x="62083" y="19510"/>
                    <a:pt x="62083" y="19510"/>
                    <a:pt x="62083" y="19363"/>
                  </a:cubicBezTo>
                  <a:close/>
                  <a:moveTo>
                    <a:pt x="53785" y="19510"/>
                  </a:moveTo>
                  <a:lnTo>
                    <a:pt x="53637" y="19670"/>
                  </a:lnTo>
                  <a:lnTo>
                    <a:pt x="53785" y="19670"/>
                  </a:lnTo>
                  <a:cubicBezTo>
                    <a:pt x="53785" y="19670"/>
                    <a:pt x="53945" y="19670"/>
                    <a:pt x="54092" y="19510"/>
                  </a:cubicBezTo>
                  <a:close/>
                  <a:moveTo>
                    <a:pt x="52715" y="19670"/>
                  </a:moveTo>
                  <a:cubicBezTo>
                    <a:pt x="52642" y="19670"/>
                    <a:pt x="52603" y="19701"/>
                    <a:pt x="52581" y="19734"/>
                  </a:cubicBezTo>
                  <a:lnTo>
                    <a:pt x="52581" y="19734"/>
                  </a:lnTo>
                  <a:cubicBezTo>
                    <a:pt x="52632" y="19670"/>
                    <a:pt x="52751" y="19670"/>
                    <a:pt x="52863" y="19670"/>
                  </a:cubicBezTo>
                  <a:close/>
                  <a:moveTo>
                    <a:pt x="52581" y="19734"/>
                  </a:moveTo>
                  <a:cubicBezTo>
                    <a:pt x="52565" y="19755"/>
                    <a:pt x="52556" y="19782"/>
                    <a:pt x="52556" y="19817"/>
                  </a:cubicBezTo>
                  <a:lnTo>
                    <a:pt x="52556" y="19817"/>
                  </a:lnTo>
                  <a:cubicBezTo>
                    <a:pt x="52556" y="19817"/>
                    <a:pt x="52556" y="19774"/>
                    <a:pt x="52581" y="19734"/>
                  </a:cubicBezTo>
                  <a:close/>
                  <a:moveTo>
                    <a:pt x="52101" y="19510"/>
                  </a:moveTo>
                  <a:cubicBezTo>
                    <a:pt x="51941" y="19510"/>
                    <a:pt x="51793" y="19670"/>
                    <a:pt x="51634" y="19670"/>
                  </a:cubicBezTo>
                  <a:lnTo>
                    <a:pt x="51793" y="19670"/>
                  </a:lnTo>
                  <a:lnTo>
                    <a:pt x="51793" y="19817"/>
                  </a:lnTo>
                  <a:lnTo>
                    <a:pt x="51941" y="19817"/>
                  </a:lnTo>
                  <a:lnTo>
                    <a:pt x="52101" y="19670"/>
                  </a:lnTo>
                  <a:cubicBezTo>
                    <a:pt x="52248" y="19670"/>
                    <a:pt x="52248" y="19670"/>
                    <a:pt x="52248" y="19817"/>
                  </a:cubicBezTo>
                  <a:lnTo>
                    <a:pt x="51941" y="19817"/>
                  </a:lnTo>
                  <a:lnTo>
                    <a:pt x="52101" y="19977"/>
                  </a:lnTo>
                  <a:lnTo>
                    <a:pt x="52408" y="19977"/>
                  </a:lnTo>
                  <a:cubicBezTo>
                    <a:pt x="52556" y="19977"/>
                    <a:pt x="52556" y="19817"/>
                    <a:pt x="52556" y="19817"/>
                  </a:cubicBezTo>
                  <a:cubicBezTo>
                    <a:pt x="52556" y="19670"/>
                    <a:pt x="52408" y="19670"/>
                    <a:pt x="52408" y="19670"/>
                  </a:cubicBezTo>
                  <a:lnTo>
                    <a:pt x="52408" y="19510"/>
                  </a:lnTo>
                  <a:close/>
                  <a:moveTo>
                    <a:pt x="25362" y="19977"/>
                  </a:moveTo>
                  <a:lnTo>
                    <a:pt x="25362" y="20125"/>
                  </a:lnTo>
                  <a:lnTo>
                    <a:pt x="24748" y="20125"/>
                  </a:lnTo>
                  <a:cubicBezTo>
                    <a:pt x="24895" y="20125"/>
                    <a:pt x="24895" y="19977"/>
                    <a:pt x="24895" y="19977"/>
                  </a:cubicBezTo>
                  <a:cubicBezTo>
                    <a:pt x="25002" y="19977"/>
                    <a:pt x="25037" y="20043"/>
                    <a:pt x="25093" y="20043"/>
                  </a:cubicBezTo>
                  <a:cubicBezTo>
                    <a:pt x="25121" y="20043"/>
                    <a:pt x="25153" y="20026"/>
                    <a:pt x="25203" y="19977"/>
                  </a:cubicBezTo>
                  <a:close/>
                  <a:moveTo>
                    <a:pt x="21982" y="20285"/>
                  </a:moveTo>
                  <a:lnTo>
                    <a:pt x="21982" y="20432"/>
                  </a:lnTo>
                  <a:lnTo>
                    <a:pt x="21674" y="20432"/>
                  </a:lnTo>
                  <a:lnTo>
                    <a:pt x="21674" y="20285"/>
                  </a:lnTo>
                  <a:close/>
                  <a:moveTo>
                    <a:pt x="24281" y="19977"/>
                  </a:moveTo>
                  <a:cubicBezTo>
                    <a:pt x="24440" y="19977"/>
                    <a:pt x="24440" y="20125"/>
                    <a:pt x="24588" y="20125"/>
                  </a:cubicBezTo>
                  <a:lnTo>
                    <a:pt x="24588" y="20285"/>
                  </a:lnTo>
                  <a:lnTo>
                    <a:pt x="23826" y="20285"/>
                  </a:lnTo>
                  <a:cubicBezTo>
                    <a:pt x="23666" y="20432"/>
                    <a:pt x="23518" y="20432"/>
                    <a:pt x="23359" y="20432"/>
                  </a:cubicBezTo>
                  <a:lnTo>
                    <a:pt x="23359" y="20285"/>
                  </a:lnTo>
                  <a:lnTo>
                    <a:pt x="23211" y="20432"/>
                  </a:lnTo>
                  <a:lnTo>
                    <a:pt x="23211" y="20285"/>
                  </a:lnTo>
                  <a:lnTo>
                    <a:pt x="23359" y="20285"/>
                  </a:lnTo>
                  <a:cubicBezTo>
                    <a:pt x="23518" y="20125"/>
                    <a:pt x="23666" y="20125"/>
                    <a:pt x="23826" y="20125"/>
                  </a:cubicBezTo>
                  <a:lnTo>
                    <a:pt x="23973" y="20125"/>
                  </a:lnTo>
                  <a:cubicBezTo>
                    <a:pt x="23973" y="20125"/>
                    <a:pt x="23973" y="19977"/>
                    <a:pt x="24133" y="19977"/>
                  </a:cubicBezTo>
                  <a:close/>
                  <a:moveTo>
                    <a:pt x="15220" y="20899"/>
                  </a:moveTo>
                  <a:lnTo>
                    <a:pt x="15220" y="21047"/>
                  </a:lnTo>
                  <a:lnTo>
                    <a:pt x="14446" y="21047"/>
                  </a:lnTo>
                  <a:lnTo>
                    <a:pt x="15060" y="20899"/>
                  </a:lnTo>
                  <a:close/>
                  <a:moveTo>
                    <a:pt x="21982" y="20899"/>
                  </a:moveTo>
                  <a:cubicBezTo>
                    <a:pt x="21822" y="20899"/>
                    <a:pt x="21514" y="20899"/>
                    <a:pt x="21367" y="21047"/>
                  </a:cubicBezTo>
                  <a:lnTo>
                    <a:pt x="21367" y="20899"/>
                  </a:lnTo>
                  <a:close/>
                  <a:moveTo>
                    <a:pt x="20900" y="21047"/>
                  </a:moveTo>
                  <a:cubicBezTo>
                    <a:pt x="20445" y="21047"/>
                    <a:pt x="20138" y="21207"/>
                    <a:pt x="19670" y="21207"/>
                  </a:cubicBezTo>
                  <a:lnTo>
                    <a:pt x="18908" y="21207"/>
                  </a:lnTo>
                  <a:lnTo>
                    <a:pt x="18908" y="21047"/>
                  </a:lnTo>
                  <a:close/>
                  <a:moveTo>
                    <a:pt x="26550" y="21136"/>
                  </a:moveTo>
                  <a:cubicBezTo>
                    <a:pt x="26574" y="21136"/>
                    <a:pt x="26592" y="21153"/>
                    <a:pt x="26592" y="21207"/>
                  </a:cubicBezTo>
                  <a:lnTo>
                    <a:pt x="26432" y="21207"/>
                  </a:lnTo>
                  <a:cubicBezTo>
                    <a:pt x="26432" y="21207"/>
                    <a:pt x="26503" y="21136"/>
                    <a:pt x="26550" y="21136"/>
                  </a:cubicBezTo>
                  <a:close/>
                  <a:moveTo>
                    <a:pt x="26899" y="21047"/>
                  </a:moveTo>
                  <a:lnTo>
                    <a:pt x="26899" y="21207"/>
                  </a:lnTo>
                  <a:cubicBezTo>
                    <a:pt x="26739" y="21207"/>
                    <a:pt x="26739" y="21047"/>
                    <a:pt x="26739" y="21047"/>
                  </a:cubicBezTo>
                  <a:close/>
                  <a:moveTo>
                    <a:pt x="26284" y="21207"/>
                  </a:moveTo>
                  <a:cubicBezTo>
                    <a:pt x="26284" y="21280"/>
                    <a:pt x="26244" y="21317"/>
                    <a:pt x="26204" y="21317"/>
                  </a:cubicBezTo>
                  <a:cubicBezTo>
                    <a:pt x="26165" y="21317"/>
                    <a:pt x="26125" y="21280"/>
                    <a:pt x="26125" y="21207"/>
                  </a:cubicBezTo>
                  <a:close/>
                  <a:moveTo>
                    <a:pt x="21207" y="22436"/>
                  </a:moveTo>
                  <a:lnTo>
                    <a:pt x="21207" y="22584"/>
                  </a:lnTo>
                  <a:lnTo>
                    <a:pt x="21060" y="22584"/>
                  </a:lnTo>
                  <a:cubicBezTo>
                    <a:pt x="21060" y="22436"/>
                    <a:pt x="21207" y="22436"/>
                    <a:pt x="21207" y="22436"/>
                  </a:cubicBezTo>
                  <a:close/>
                  <a:moveTo>
                    <a:pt x="21822" y="22276"/>
                  </a:moveTo>
                  <a:lnTo>
                    <a:pt x="21822" y="22436"/>
                  </a:lnTo>
                  <a:lnTo>
                    <a:pt x="21674" y="22584"/>
                  </a:lnTo>
                  <a:lnTo>
                    <a:pt x="21514" y="22584"/>
                  </a:lnTo>
                  <a:lnTo>
                    <a:pt x="21514" y="22436"/>
                  </a:lnTo>
                  <a:cubicBezTo>
                    <a:pt x="21514" y="22436"/>
                    <a:pt x="21674" y="22436"/>
                    <a:pt x="21674" y="22276"/>
                  </a:cubicBezTo>
                  <a:close/>
                  <a:moveTo>
                    <a:pt x="21822" y="22436"/>
                  </a:moveTo>
                  <a:lnTo>
                    <a:pt x="21982" y="22584"/>
                  </a:lnTo>
                  <a:cubicBezTo>
                    <a:pt x="21982" y="22584"/>
                    <a:pt x="21822" y="22584"/>
                    <a:pt x="21822" y="22436"/>
                  </a:cubicBezTo>
                  <a:close/>
                  <a:moveTo>
                    <a:pt x="22436" y="22436"/>
                  </a:moveTo>
                  <a:cubicBezTo>
                    <a:pt x="22436" y="22584"/>
                    <a:pt x="22289" y="22584"/>
                    <a:pt x="22289" y="22584"/>
                  </a:cubicBezTo>
                  <a:lnTo>
                    <a:pt x="21982" y="22584"/>
                  </a:lnTo>
                  <a:lnTo>
                    <a:pt x="22129" y="22436"/>
                  </a:lnTo>
                  <a:close/>
                  <a:moveTo>
                    <a:pt x="22904" y="22276"/>
                  </a:moveTo>
                  <a:cubicBezTo>
                    <a:pt x="22904" y="22436"/>
                    <a:pt x="22744" y="22436"/>
                    <a:pt x="22744" y="22436"/>
                  </a:cubicBezTo>
                  <a:lnTo>
                    <a:pt x="22904" y="22436"/>
                  </a:lnTo>
                  <a:lnTo>
                    <a:pt x="22904" y="22584"/>
                  </a:lnTo>
                  <a:lnTo>
                    <a:pt x="22596" y="22584"/>
                  </a:lnTo>
                  <a:lnTo>
                    <a:pt x="22596" y="22436"/>
                  </a:lnTo>
                  <a:lnTo>
                    <a:pt x="22744" y="22436"/>
                  </a:lnTo>
                  <a:cubicBezTo>
                    <a:pt x="22744" y="22276"/>
                    <a:pt x="22744" y="22276"/>
                    <a:pt x="22904" y="22276"/>
                  </a:cubicBezTo>
                  <a:close/>
                  <a:moveTo>
                    <a:pt x="17826" y="22743"/>
                  </a:moveTo>
                  <a:cubicBezTo>
                    <a:pt x="17519" y="22891"/>
                    <a:pt x="17519" y="22891"/>
                    <a:pt x="17064" y="22891"/>
                  </a:cubicBezTo>
                  <a:cubicBezTo>
                    <a:pt x="17372" y="22891"/>
                    <a:pt x="17519" y="22743"/>
                    <a:pt x="17826" y="22743"/>
                  </a:cubicBezTo>
                  <a:close/>
                  <a:moveTo>
                    <a:pt x="21822" y="23198"/>
                  </a:moveTo>
                  <a:cubicBezTo>
                    <a:pt x="21851" y="23198"/>
                    <a:pt x="21880" y="23198"/>
                    <a:pt x="21908" y="23199"/>
                  </a:cubicBezTo>
                  <a:lnTo>
                    <a:pt x="21908" y="23199"/>
                  </a:lnTo>
                  <a:cubicBezTo>
                    <a:pt x="21928" y="23198"/>
                    <a:pt x="21952" y="23198"/>
                    <a:pt x="21982" y="23198"/>
                  </a:cubicBezTo>
                  <a:close/>
                  <a:moveTo>
                    <a:pt x="13278" y="23395"/>
                  </a:moveTo>
                  <a:cubicBezTo>
                    <a:pt x="13336" y="23395"/>
                    <a:pt x="13376" y="23432"/>
                    <a:pt x="13376" y="23506"/>
                  </a:cubicBezTo>
                  <a:lnTo>
                    <a:pt x="13069" y="23506"/>
                  </a:lnTo>
                  <a:cubicBezTo>
                    <a:pt x="13143" y="23432"/>
                    <a:pt x="13219" y="23395"/>
                    <a:pt x="13278" y="23395"/>
                  </a:cubicBezTo>
                  <a:close/>
                  <a:moveTo>
                    <a:pt x="14138" y="23358"/>
                  </a:moveTo>
                  <a:cubicBezTo>
                    <a:pt x="13991" y="23506"/>
                    <a:pt x="13524" y="23506"/>
                    <a:pt x="13376" y="23506"/>
                  </a:cubicBezTo>
                  <a:cubicBezTo>
                    <a:pt x="13524" y="23506"/>
                    <a:pt x="13524" y="23506"/>
                    <a:pt x="13684" y="23358"/>
                  </a:cubicBezTo>
                  <a:close/>
                  <a:moveTo>
                    <a:pt x="21514" y="23198"/>
                  </a:moveTo>
                  <a:cubicBezTo>
                    <a:pt x="21514" y="23358"/>
                    <a:pt x="21514" y="23358"/>
                    <a:pt x="21367" y="23506"/>
                  </a:cubicBezTo>
                  <a:cubicBezTo>
                    <a:pt x="21514" y="23506"/>
                    <a:pt x="21674" y="23358"/>
                    <a:pt x="21674" y="23358"/>
                  </a:cubicBezTo>
                  <a:lnTo>
                    <a:pt x="22129" y="23358"/>
                  </a:lnTo>
                  <a:cubicBezTo>
                    <a:pt x="22129" y="23228"/>
                    <a:pt x="22031" y="23204"/>
                    <a:pt x="21908" y="23199"/>
                  </a:cubicBezTo>
                  <a:lnTo>
                    <a:pt x="21908" y="23199"/>
                  </a:lnTo>
                  <a:cubicBezTo>
                    <a:pt x="21817" y="23204"/>
                    <a:pt x="21795" y="23228"/>
                    <a:pt x="21674" y="23358"/>
                  </a:cubicBezTo>
                  <a:lnTo>
                    <a:pt x="21822" y="23198"/>
                  </a:lnTo>
                  <a:close/>
                  <a:moveTo>
                    <a:pt x="11680" y="23506"/>
                  </a:moveTo>
                  <a:lnTo>
                    <a:pt x="11680" y="23665"/>
                  </a:lnTo>
                  <a:lnTo>
                    <a:pt x="11532" y="23665"/>
                  </a:lnTo>
                  <a:cubicBezTo>
                    <a:pt x="11680" y="23665"/>
                    <a:pt x="11840" y="23665"/>
                    <a:pt x="11987" y="23813"/>
                  </a:cubicBezTo>
                  <a:cubicBezTo>
                    <a:pt x="11840" y="23813"/>
                    <a:pt x="11840" y="23973"/>
                    <a:pt x="11840" y="23973"/>
                  </a:cubicBezTo>
                  <a:lnTo>
                    <a:pt x="12294" y="23973"/>
                  </a:lnTo>
                  <a:lnTo>
                    <a:pt x="12294" y="24120"/>
                  </a:lnTo>
                  <a:lnTo>
                    <a:pt x="12147" y="24120"/>
                  </a:lnTo>
                  <a:cubicBezTo>
                    <a:pt x="11987" y="24120"/>
                    <a:pt x="11840" y="24280"/>
                    <a:pt x="11680" y="24280"/>
                  </a:cubicBezTo>
                  <a:lnTo>
                    <a:pt x="10917" y="24280"/>
                  </a:lnTo>
                  <a:cubicBezTo>
                    <a:pt x="10838" y="24200"/>
                    <a:pt x="10761" y="24200"/>
                    <a:pt x="10704" y="24200"/>
                  </a:cubicBezTo>
                  <a:cubicBezTo>
                    <a:pt x="10647" y="24200"/>
                    <a:pt x="10610" y="24200"/>
                    <a:pt x="10610" y="24120"/>
                  </a:cubicBezTo>
                  <a:cubicBezTo>
                    <a:pt x="10450" y="24120"/>
                    <a:pt x="10450" y="24120"/>
                    <a:pt x="10303" y="23973"/>
                  </a:cubicBezTo>
                  <a:lnTo>
                    <a:pt x="10758" y="23973"/>
                  </a:lnTo>
                  <a:cubicBezTo>
                    <a:pt x="10864" y="23973"/>
                    <a:pt x="11036" y="23902"/>
                    <a:pt x="11183" y="23902"/>
                  </a:cubicBezTo>
                  <a:cubicBezTo>
                    <a:pt x="11256" y="23902"/>
                    <a:pt x="11323" y="23919"/>
                    <a:pt x="11372" y="23973"/>
                  </a:cubicBezTo>
                  <a:cubicBezTo>
                    <a:pt x="11532" y="23973"/>
                    <a:pt x="11532" y="23973"/>
                    <a:pt x="11680" y="23813"/>
                  </a:cubicBezTo>
                  <a:lnTo>
                    <a:pt x="10610" y="23813"/>
                  </a:lnTo>
                  <a:lnTo>
                    <a:pt x="10610" y="23665"/>
                  </a:lnTo>
                  <a:lnTo>
                    <a:pt x="11532" y="23665"/>
                  </a:lnTo>
                  <a:lnTo>
                    <a:pt x="11532" y="23506"/>
                  </a:lnTo>
                  <a:close/>
                  <a:moveTo>
                    <a:pt x="1" y="0"/>
                  </a:moveTo>
                  <a:lnTo>
                    <a:pt x="1" y="20899"/>
                  </a:lnTo>
                  <a:lnTo>
                    <a:pt x="1" y="22436"/>
                  </a:lnTo>
                  <a:lnTo>
                    <a:pt x="1" y="25964"/>
                  </a:lnTo>
                  <a:lnTo>
                    <a:pt x="308" y="25964"/>
                  </a:lnTo>
                  <a:cubicBezTo>
                    <a:pt x="308" y="26017"/>
                    <a:pt x="326" y="26035"/>
                    <a:pt x="350" y="26035"/>
                  </a:cubicBezTo>
                  <a:cubicBezTo>
                    <a:pt x="397" y="26035"/>
                    <a:pt x="468" y="25964"/>
                    <a:pt x="468" y="25964"/>
                  </a:cubicBezTo>
                  <a:lnTo>
                    <a:pt x="616" y="25964"/>
                  </a:lnTo>
                  <a:lnTo>
                    <a:pt x="775" y="26124"/>
                  </a:lnTo>
                  <a:lnTo>
                    <a:pt x="1538" y="26124"/>
                  </a:lnTo>
                  <a:cubicBezTo>
                    <a:pt x="1538" y="25964"/>
                    <a:pt x="1697" y="25964"/>
                    <a:pt x="1845" y="25964"/>
                  </a:cubicBezTo>
                  <a:lnTo>
                    <a:pt x="2927" y="25964"/>
                  </a:lnTo>
                  <a:cubicBezTo>
                    <a:pt x="3074" y="25817"/>
                    <a:pt x="3382" y="25817"/>
                    <a:pt x="3689" y="25817"/>
                  </a:cubicBezTo>
                  <a:cubicBezTo>
                    <a:pt x="3996" y="25817"/>
                    <a:pt x="4304" y="25817"/>
                    <a:pt x="4611" y="25657"/>
                  </a:cubicBezTo>
                  <a:lnTo>
                    <a:pt x="5693" y="25657"/>
                  </a:lnTo>
                  <a:lnTo>
                    <a:pt x="5693" y="25817"/>
                  </a:lnTo>
                  <a:lnTo>
                    <a:pt x="7377" y="25817"/>
                  </a:lnTo>
                  <a:cubicBezTo>
                    <a:pt x="7684" y="25817"/>
                    <a:pt x="7992" y="25817"/>
                    <a:pt x="8151" y="25657"/>
                  </a:cubicBezTo>
                  <a:cubicBezTo>
                    <a:pt x="8766" y="25657"/>
                    <a:pt x="9381" y="25509"/>
                    <a:pt x="9995" y="25509"/>
                  </a:cubicBezTo>
                  <a:cubicBezTo>
                    <a:pt x="10450" y="25350"/>
                    <a:pt x="11065" y="25202"/>
                    <a:pt x="11532" y="25202"/>
                  </a:cubicBezTo>
                  <a:cubicBezTo>
                    <a:pt x="11840" y="25202"/>
                    <a:pt x="12147" y="25042"/>
                    <a:pt x="12602" y="25042"/>
                  </a:cubicBezTo>
                  <a:cubicBezTo>
                    <a:pt x="12762" y="25042"/>
                    <a:pt x="12909" y="25042"/>
                    <a:pt x="13216" y="24895"/>
                  </a:cubicBezTo>
                  <a:cubicBezTo>
                    <a:pt x="13376" y="24895"/>
                    <a:pt x="13684" y="24735"/>
                    <a:pt x="13831" y="24735"/>
                  </a:cubicBezTo>
                  <a:cubicBezTo>
                    <a:pt x="14298" y="24735"/>
                    <a:pt x="14606" y="24735"/>
                    <a:pt x="15060" y="24587"/>
                  </a:cubicBezTo>
                  <a:lnTo>
                    <a:pt x="15368" y="24587"/>
                  </a:lnTo>
                  <a:cubicBezTo>
                    <a:pt x="15835" y="24587"/>
                    <a:pt x="16142" y="24587"/>
                    <a:pt x="16450" y="24735"/>
                  </a:cubicBezTo>
                  <a:lnTo>
                    <a:pt x="16757" y="24735"/>
                  </a:lnTo>
                  <a:cubicBezTo>
                    <a:pt x="16757" y="24895"/>
                    <a:pt x="16904" y="25042"/>
                    <a:pt x="17212" y="25042"/>
                  </a:cubicBezTo>
                  <a:cubicBezTo>
                    <a:pt x="17372" y="25042"/>
                    <a:pt x="17519" y="25042"/>
                    <a:pt x="17826" y="25202"/>
                  </a:cubicBezTo>
                  <a:lnTo>
                    <a:pt x="17986" y="25202"/>
                  </a:lnTo>
                  <a:cubicBezTo>
                    <a:pt x="18441" y="25202"/>
                    <a:pt x="18294" y="25202"/>
                    <a:pt x="18601" y="24895"/>
                  </a:cubicBezTo>
                  <a:lnTo>
                    <a:pt x="18748" y="24735"/>
                  </a:lnTo>
                  <a:cubicBezTo>
                    <a:pt x="18748" y="24735"/>
                    <a:pt x="18748" y="24587"/>
                    <a:pt x="18601" y="24587"/>
                  </a:cubicBezTo>
                  <a:lnTo>
                    <a:pt x="18294" y="24587"/>
                  </a:lnTo>
                  <a:cubicBezTo>
                    <a:pt x="18294" y="24587"/>
                    <a:pt x="18134" y="24428"/>
                    <a:pt x="17986" y="24428"/>
                  </a:cubicBezTo>
                  <a:lnTo>
                    <a:pt x="17372" y="24428"/>
                  </a:lnTo>
                  <a:lnTo>
                    <a:pt x="17212" y="24280"/>
                  </a:lnTo>
                  <a:cubicBezTo>
                    <a:pt x="17064" y="24280"/>
                    <a:pt x="17064" y="24280"/>
                    <a:pt x="17064" y="24120"/>
                  </a:cubicBezTo>
                  <a:lnTo>
                    <a:pt x="16904" y="24120"/>
                  </a:lnTo>
                  <a:cubicBezTo>
                    <a:pt x="16757" y="24120"/>
                    <a:pt x="16597" y="23973"/>
                    <a:pt x="16450" y="23973"/>
                  </a:cubicBezTo>
                  <a:lnTo>
                    <a:pt x="16290" y="23973"/>
                  </a:lnTo>
                  <a:cubicBezTo>
                    <a:pt x="16450" y="23813"/>
                    <a:pt x="16450" y="23813"/>
                    <a:pt x="16597" y="23813"/>
                  </a:cubicBezTo>
                  <a:cubicBezTo>
                    <a:pt x="16904" y="23813"/>
                    <a:pt x="17064" y="23813"/>
                    <a:pt x="17372" y="23665"/>
                  </a:cubicBezTo>
                  <a:cubicBezTo>
                    <a:pt x="17519" y="23665"/>
                    <a:pt x="17826" y="23665"/>
                    <a:pt x="17986" y="23506"/>
                  </a:cubicBezTo>
                  <a:cubicBezTo>
                    <a:pt x="18134" y="23506"/>
                    <a:pt x="18134" y="23506"/>
                    <a:pt x="18134" y="23665"/>
                  </a:cubicBezTo>
                  <a:lnTo>
                    <a:pt x="18294" y="23665"/>
                  </a:lnTo>
                  <a:cubicBezTo>
                    <a:pt x="18601" y="23506"/>
                    <a:pt x="19056" y="23506"/>
                    <a:pt x="19363" y="23506"/>
                  </a:cubicBezTo>
                  <a:cubicBezTo>
                    <a:pt x="19363" y="23506"/>
                    <a:pt x="19523" y="23506"/>
                    <a:pt x="19523" y="23358"/>
                  </a:cubicBezTo>
                  <a:lnTo>
                    <a:pt x="19830" y="23358"/>
                  </a:lnTo>
                  <a:cubicBezTo>
                    <a:pt x="20138" y="23358"/>
                    <a:pt x="20285" y="23358"/>
                    <a:pt x="20285" y="23198"/>
                  </a:cubicBezTo>
                  <a:cubicBezTo>
                    <a:pt x="20445" y="23051"/>
                    <a:pt x="20592" y="23051"/>
                    <a:pt x="20752" y="23051"/>
                  </a:cubicBezTo>
                  <a:lnTo>
                    <a:pt x="21367" y="23051"/>
                  </a:lnTo>
                  <a:lnTo>
                    <a:pt x="21367" y="23198"/>
                  </a:lnTo>
                  <a:lnTo>
                    <a:pt x="21514" y="23198"/>
                  </a:lnTo>
                  <a:lnTo>
                    <a:pt x="21514" y="23051"/>
                  </a:lnTo>
                  <a:lnTo>
                    <a:pt x="21674" y="23051"/>
                  </a:lnTo>
                  <a:cubicBezTo>
                    <a:pt x="21982" y="23051"/>
                    <a:pt x="22129" y="22891"/>
                    <a:pt x="22436" y="22891"/>
                  </a:cubicBezTo>
                  <a:cubicBezTo>
                    <a:pt x="22596" y="22891"/>
                    <a:pt x="22744" y="22891"/>
                    <a:pt x="22904" y="22743"/>
                  </a:cubicBezTo>
                  <a:lnTo>
                    <a:pt x="23051" y="22743"/>
                  </a:lnTo>
                  <a:cubicBezTo>
                    <a:pt x="23211" y="22743"/>
                    <a:pt x="23211" y="22743"/>
                    <a:pt x="23359" y="22584"/>
                  </a:cubicBezTo>
                  <a:lnTo>
                    <a:pt x="23666" y="22584"/>
                  </a:lnTo>
                  <a:cubicBezTo>
                    <a:pt x="23826" y="22584"/>
                    <a:pt x="23826" y="22584"/>
                    <a:pt x="23973" y="22436"/>
                  </a:cubicBezTo>
                  <a:lnTo>
                    <a:pt x="24281" y="22436"/>
                  </a:lnTo>
                  <a:cubicBezTo>
                    <a:pt x="24588" y="22276"/>
                    <a:pt x="24895" y="22276"/>
                    <a:pt x="25203" y="22129"/>
                  </a:cubicBezTo>
                  <a:cubicBezTo>
                    <a:pt x="25055" y="22129"/>
                    <a:pt x="24895" y="22129"/>
                    <a:pt x="24588" y="22276"/>
                  </a:cubicBezTo>
                  <a:lnTo>
                    <a:pt x="23666" y="22276"/>
                  </a:lnTo>
                  <a:cubicBezTo>
                    <a:pt x="23518" y="22276"/>
                    <a:pt x="23518" y="22436"/>
                    <a:pt x="23518" y="22436"/>
                  </a:cubicBezTo>
                  <a:cubicBezTo>
                    <a:pt x="23359" y="22436"/>
                    <a:pt x="23211" y="22436"/>
                    <a:pt x="23051" y="22276"/>
                  </a:cubicBezTo>
                  <a:lnTo>
                    <a:pt x="23051" y="22129"/>
                  </a:lnTo>
                  <a:lnTo>
                    <a:pt x="23826" y="22129"/>
                  </a:lnTo>
                  <a:cubicBezTo>
                    <a:pt x="23826" y="22276"/>
                    <a:pt x="23973" y="22276"/>
                    <a:pt x="24133" y="22276"/>
                  </a:cubicBezTo>
                  <a:cubicBezTo>
                    <a:pt x="23973" y="22276"/>
                    <a:pt x="23973" y="22129"/>
                    <a:pt x="23973" y="22129"/>
                  </a:cubicBezTo>
                  <a:cubicBezTo>
                    <a:pt x="24133" y="22129"/>
                    <a:pt x="24281" y="21969"/>
                    <a:pt x="24281" y="21969"/>
                  </a:cubicBezTo>
                  <a:lnTo>
                    <a:pt x="24895" y="21969"/>
                  </a:lnTo>
                  <a:cubicBezTo>
                    <a:pt x="24948" y="21920"/>
                    <a:pt x="25000" y="21903"/>
                    <a:pt x="25046" y="21903"/>
                  </a:cubicBezTo>
                  <a:cubicBezTo>
                    <a:pt x="25137" y="21903"/>
                    <a:pt x="25203" y="21969"/>
                    <a:pt x="25203" y="21969"/>
                  </a:cubicBezTo>
                  <a:cubicBezTo>
                    <a:pt x="25362" y="21969"/>
                    <a:pt x="25362" y="21969"/>
                    <a:pt x="25203" y="22129"/>
                  </a:cubicBezTo>
                  <a:cubicBezTo>
                    <a:pt x="25362" y="22129"/>
                    <a:pt x="25362" y="21969"/>
                    <a:pt x="25510" y="21969"/>
                  </a:cubicBezTo>
                  <a:cubicBezTo>
                    <a:pt x="25510" y="21969"/>
                    <a:pt x="25362" y="21969"/>
                    <a:pt x="25362" y="21821"/>
                  </a:cubicBezTo>
                  <a:lnTo>
                    <a:pt x="25510" y="21821"/>
                  </a:lnTo>
                  <a:lnTo>
                    <a:pt x="25510" y="21662"/>
                  </a:lnTo>
                  <a:lnTo>
                    <a:pt x="25203" y="21662"/>
                  </a:lnTo>
                  <a:lnTo>
                    <a:pt x="25203" y="21514"/>
                  </a:lnTo>
                  <a:lnTo>
                    <a:pt x="24895" y="21514"/>
                  </a:lnTo>
                  <a:lnTo>
                    <a:pt x="24748" y="21662"/>
                  </a:lnTo>
                  <a:lnTo>
                    <a:pt x="24895" y="21662"/>
                  </a:lnTo>
                  <a:cubicBezTo>
                    <a:pt x="25055" y="21662"/>
                    <a:pt x="25055" y="21662"/>
                    <a:pt x="25203" y="21821"/>
                  </a:cubicBezTo>
                  <a:lnTo>
                    <a:pt x="24895" y="21821"/>
                  </a:lnTo>
                  <a:cubicBezTo>
                    <a:pt x="24748" y="21821"/>
                    <a:pt x="24748" y="21662"/>
                    <a:pt x="24748" y="21662"/>
                  </a:cubicBezTo>
                  <a:lnTo>
                    <a:pt x="24588" y="21662"/>
                  </a:lnTo>
                  <a:cubicBezTo>
                    <a:pt x="24588" y="21821"/>
                    <a:pt x="24588" y="21821"/>
                    <a:pt x="24440" y="21821"/>
                  </a:cubicBezTo>
                  <a:cubicBezTo>
                    <a:pt x="24387" y="21768"/>
                    <a:pt x="24352" y="21750"/>
                    <a:pt x="24322" y="21750"/>
                  </a:cubicBezTo>
                  <a:cubicBezTo>
                    <a:pt x="24264" y="21750"/>
                    <a:pt x="24231" y="21821"/>
                    <a:pt x="24133" y="21821"/>
                  </a:cubicBezTo>
                  <a:cubicBezTo>
                    <a:pt x="23826" y="21821"/>
                    <a:pt x="23666" y="21821"/>
                    <a:pt x="23359" y="21969"/>
                  </a:cubicBezTo>
                  <a:lnTo>
                    <a:pt x="23211" y="21969"/>
                  </a:lnTo>
                  <a:cubicBezTo>
                    <a:pt x="23051" y="21969"/>
                    <a:pt x="22904" y="22129"/>
                    <a:pt x="22744" y="22129"/>
                  </a:cubicBezTo>
                  <a:lnTo>
                    <a:pt x="22596" y="22129"/>
                  </a:lnTo>
                  <a:cubicBezTo>
                    <a:pt x="22436" y="22129"/>
                    <a:pt x="22129" y="22129"/>
                    <a:pt x="21982" y="22276"/>
                  </a:cubicBezTo>
                  <a:cubicBezTo>
                    <a:pt x="21822" y="22276"/>
                    <a:pt x="21514" y="22276"/>
                    <a:pt x="21367" y="22129"/>
                  </a:cubicBezTo>
                  <a:lnTo>
                    <a:pt x="20592" y="22129"/>
                  </a:lnTo>
                  <a:cubicBezTo>
                    <a:pt x="20445" y="22129"/>
                    <a:pt x="20138" y="22276"/>
                    <a:pt x="19830" y="22276"/>
                  </a:cubicBezTo>
                  <a:lnTo>
                    <a:pt x="19670" y="22276"/>
                  </a:lnTo>
                  <a:cubicBezTo>
                    <a:pt x="19363" y="22276"/>
                    <a:pt x="18908" y="22276"/>
                    <a:pt x="18601" y="22436"/>
                  </a:cubicBezTo>
                  <a:cubicBezTo>
                    <a:pt x="18441" y="22436"/>
                    <a:pt x="18441" y="22436"/>
                    <a:pt x="18294" y="22584"/>
                  </a:cubicBezTo>
                  <a:cubicBezTo>
                    <a:pt x="18441" y="22584"/>
                    <a:pt x="18601" y="22584"/>
                    <a:pt x="18748" y="22436"/>
                  </a:cubicBezTo>
                  <a:cubicBezTo>
                    <a:pt x="18908" y="22436"/>
                    <a:pt x="18908" y="22436"/>
                    <a:pt x="18908" y="22584"/>
                  </a:cubicBezTo>
                  <a:lnTo>
                    <a:pt x="19056" y="22584"/>
                  </a:lnTo>
                  <a:cubicBezTo>
                    <a:pt x="19216" y="22436"/>
                    <a:pt x="19523" y="22436"/>
                    <a:pt x="19670" y="22436"/>
                  </a:cubicBezTo>
                  <a:lnTo>
                    <a:pt x="20592" y="22436"/>
                  </a:lnTo>
                  <a:cubicBezTo>
                    <a:pt x="20592" y="22584"/>
                    <a:pt x="20445" y="22584"/>
                    <a:pt x="20445" y="22584"/>
                  </a:cubicBezTo>
                  <a:lnTo>
                    <a:pt x="19523" y="22584"/>
                  </a:lnTo>
                  <a:cubicBezTo>
                    <a:pt x="19216" y="22584"/>
                    <a:pt x="18748" y="22584"/>
                    <a:pt x="18441" y="22743"/>
                  </a:cubicBezTo>
                  <a:lnTo>
                    <a:pt x="18134" y="22743"/>
                  </a:lnTo>
                  <a:cubicBezTo>
                    <a:pt x="18134" y="22584"/>
                    <a:pt x="18134" y="22584"/>
                    <a:pt x="18294" y="22584"/>
                  </a:cubicBezTo>
                  <a:lnTo>
                    <a:pt x="17679" y="22584"/>
                  </a:lnTo>
                  <a:cubicBezTo>
                    <a:pt x="17372" y="22743"/>
                    <a:pt x="17064" y="22743"/>
                    <a:pt x="16597" y="22891"/>
                  </a:cubicBezTo>
                  <a:lnTo>
                    <a:pt x="16142" y="22891"/>
                  </a:lnTo>
                  <a:cubicBezTo>
                    <a:pt x="15982" y="23051"/>
                    <a:pt x="15982" y="23051"/>
                    <a:pt x="15835" y="23051"/>
                  </a:cubicBezTo>
                  <a:cubicBezTo>
                    <a:pt x="15675" y="23051"/>
                    <a:pt x="15368" y="23198"/>
                    <a:pt x="15220" y="23198"/>
                  </a:cubicBezTo>
                  <a:lnTo>
                    <a:pt x="14753" y="23198"/>
                  </a:lnTo>
                  <a:cubicBezTo>
                    <a:pt x="14753" y="23198"/>
                    <a:pt x="14687" y="23133"/>
                    <a:pt x="14644" y="23133"/>
                  </a:cubicBezTo>
                  <a:cubicBezTo>
                    <a:pt x="14622" y="23133"/>
                    <a:pt x="14606" y="23149"/>
                    <a:pt x="14606" y="23198"/>
                  </a:cubicBezTo>
                  <a:lnTo>
                    <a:pt x="14446" y="23198"/>
                  </a:lnTo>
                  <a:cubicBezTo>
                    <a:pt x="14138" y="23198"/>
                    <a:pt x="13991" y="23051"/>
                    <a:pt x="13684" y="23051"/>
                  </a:cubicBezTo>
                  <a:lnTo>
                    <a:pt x="13069" y="23051"/>
                  </a:lnTo>
                  <a:cubicBezTo>
                    <a:pt x="12762" y="23051"/>
                    <a:pt x="12454" y="23051"/>
                    <a:pt x="11987" y="23198"/>
                  </a:cubicBezTo>
                  <a:lnTo>
                    <a:pt x="9381" y="23198"/>
                  </a:lnTo>
                  <a:cubicBezTo>
                    <a:pt x="9221" y="23198"/>
                    <a:pt x="9073" y="23198"/>
                    <a:pt x="8914" y="23051"/>
                  </a:cubicBezTo>
                  <a:lnTo>
                    <a:pt x="8766" y="23198"/>
                  </a:lnTo>
                  <a:lnTo>
                    <a:pt x="6148" y="23198"/>
                  </a:lnTo>
                  <a:cubicBezTo>
                    <a:pt x="6148" y="23198"/>
                    <a:pt x="6307" y="23198"/>
                    <a:pt x="6307" y="23051"/>
                  </a:cubicBezTo>
                  <a:lnTo>
                    <a:pt x="6615" y="23051"/>
                  </a:lnTo>
                  <a:cubicBezTo>
                    <a:pt x="6762" y="22891"/>
                    <a:pt x="6922" y="22891"/>
                    <a:pt x="7070" y="22891"/>
                  </a:cubicBezTo>
                  <a:cubicBezTo>
                    <a:pt x="7537" y="22891"/>
                    <a:pt x="8151" y="22743"/>
                    <a:pt x="8606" y="22584"/>
                  </a:cubicBezTo>
                  <a:lnTo>
                    <a:pt x="8766" y="22584"/>
                  </a:lnTo>
                  <a:cubicBezTo>
                    <a:pt x="9221" y="22584"/>
                    <a:pt x="9528" y="22584"/>
                    <a:pt x="9995" y="22436"/>
                  </a:cubicBezTo>
                  <a:cubicBezTo>
                    <a:pt x="10143" y="22436"/>
                    <a:pt x="10143" y="22584"/>
                    <a:pt x="10303" y="22584"/>
                  </a:cubicBezTo>
                  <a:lnTo>
                    <a:pt x="10758" y="22584"/>
                  </a:lnTo>
                  <a:cubicBezTo>
                    <a:pt x="10917" y="22584"/>
                    <a:pt x="11065" y="22584"/>
                    <a:pt x="11225" y="22743"/>
                  </a:cubicBezTo>
                  <a:lnTo>
                    <a:pt x="12602" y="22743"/>
                  </a:lnTo>
                  <a:cubicBezTo>
                    <a:pt x="12602" y="22743"/>
                    <a:pt x="12762" y="22743"/>
                    <a:pt x="12762" y="22584"/>
                  </a:cubicBezTo>
                  <a:cubicBezTo>
                    <a:pt x="12909" y="22436"/>
                    <a:pt x="13069" y="22436"/>
                    <a:pt x="13216" y="22436"/>
                  </a:cubicBezTo>
                  <a:cubicBezTo>
                    <a:pt x="13216" y="22436"/>
                    <a:pt x="13069" y="22436"/>
                    <a:pt x="13069" y="22276"/>
                  </a:cubicBezTo>
                  <a:lnTo>
                    <a:pt x="15060" y="22276"/>
                  </a:lnTo>
                  <a:cubicBezTo>
                    <a:pt x="15140" y="22356"/>
                    <a:pt x="15257" y="22396"/>
                    <a:pt x="15372" y="22396"/>
                  </a:cubicBezTo>
                  <a:cubicBezTo>
                    <a:pt x="15488" y="22396"/>
                    <a:pt x="15601" y="22356"/>
                    <a:pt x="15675" y="22276"/>
                  </a:cubicBezTo>
                  <a:cubicBezTo>
                    <a:pt x="15835" y="22276"/>
                    <a:pt x="15982" y="22276"/>
                    <a:pt x="15982" y="22129"/>
                  </a:cubicBezTo>
                  <a:lnTo>
                    <a:pt x="16450" y="22129"/>
                  </a:lnTo>
                  <a:cubicBezTo>
                    <a:pt x="16597" y="22129"/>
                    <a:pt x="16597" y="21969"/>
                    <a:pt x="16597" y="21969"/>
                  </a:cubicBezTo>
                  <a:cubicBezTo>
                    <a:pt x="16757" y="21969"/>
                    <a:pt x="16757" y="21969"/>
                    <a:pt x="16904" y="21821"/>
                  </a:cubicBezTo>
                  <a:lnTo>
                    <a:pt x="17212" y="21821"/>
                  </a:lnTo>
                  <a:cubicBezTo>
                    <a:pt x="17372" y="21821"/>
                    <a:pt x="17372" y="21662"/>
                    <a:pt x="17372" y="21662"/>
                  </a:cubicBezTo>
                  <a:lnTo>
                    <a:pt x="17519" y="21662"/>
                  </a:lnTo>
                  <a:lnTo>
                    <a:pt x="17519" y="21821"/>
                  </a:lnTo>
                  <a:cubicBezTo>
                    <a:pt x="17679" y="21821"/>
                    <a:pt x="17679" y="21662"/>
                    <a:pt x="17679" y="21662"/>
                  </a:cubicBezTo>
                  <a:cubicBezTo>
                    <a:pt x="17679" y="21588"/>
                    <a:pt x="17716" y="21551"/>
                    <a:pt x="17773" y="21551"/>
                  </a:cubicBezTo>
                  <a:cubicBezTo>
                    <a:pt x="17830" y="21551"/>
                    <a:pt x="17906" y="21588"/>
                    <a:pt x="17986" y="21662"/>
                  </a:cubicBezTo>
                  <a:cubicBezTo>
                    <a:pt x="18294" y="21662"/>
                    <a:pt x="18441" y="21662"/>
                    <a:pt x="18601" y="21514"/>
                  </a:cubicBezTo>
                  <a:lnTo>
                    <a:pt x="18294" y="21514"/>
                  </a:lnTo>
                  <a:cubicBezTo>
                    <a:pt x="18441" y="21354"/>
                    <a:pt x="18601" y="21354"/>
                    <a:pt x="18908" y="21354"/>
                  </a:cubicBezTo>
                  <a:cubicBezTo>
                    <a:pt x="18908" y="21514"/>
                    <a:pt x="18748" y="21514"/>
                    <a:pt x="18601" y="21514"/>
                  </a:cubicBezTo>
                  <a:lnTo>
                    <a:pt x="19056" y="21514"/>
                  </a:lnTo>
                  <a:lnTo>
                    <a:pt x="18908" y="21354"/>
                  </a:lnTo>
                  <a:lnTo>
                    <a:pt x="19056" y="21354"/>
                  </a:lnTo>
                  <a:cubicBezTo>
                    <a:pt x="19363" y="21514"/>
                    <a:pt x="19523" y="21514"/>
                    <a:pt x="19830" y="21514"/>
                  </a:cubicBezTo>
                  <a:lnTo>
                    <a:pt x="19830" y="21354"/>
                  </a:lnTo>
                  <a:lnTo>
                    <a:pt x="20900" y="21354"/>
                  </a:lnTo>
                  <a:cubicBezTo>
                    <a:pt x="21207" y="21207"/>
                    <a:pt x="21514" y="21207"/>
                    <a:pt x="21674" y="21207"/>
                  </a:cubicBezTo>
                  <a:lnTo>
                    <a:pt x="22596" y="21207"/>
                  </a:lnTo>
                  <a:cubicBezTo>
                    <a:pt x="22904" y="21047"/>
                    <a:pt x="23211" y="21047"/>
                    <a:pt x="23518" y="21047"/>
                  </a:cubicBezTo>
                  <a:lnTo>
                    <a:pt x="24748" y="21047"/>
                  </a:lnTo>
                  <a:cubicBezTo>
                    <a:pt x="25055" y="21047"/>
                    <a:pt x="25362" y="20899"/>
                    <a:pt x="25670" y="20899"/>
                  </a:cubicBezTo>
                  <a:lnTo>
                    <a:pt x="25817" y="20899"/>
                  </a:lnTo>
                  <a:cubicBezTo>
                    <a:pt x="25977" y="20899"/>
                    <a:pt x="26284" y="20739"/>
                    <a:pt x="26432" y="20739"/>
                  </a:cubicBezTo>
                  <a:cubicBezTo>
                    <a:pt x="26538" y="20739"/>
                    <a:pt x="26574" y="20811"/>
                    <a:pt x="26586" y="20811"/>
                  </a:cubicBezTo>
                  <a:cubicBezTo>
                    <a:pt x="26592" y="20811"/>
                    <a:pt x="26592" y="20793"/>
                    <a:pt x="26592" y="20739"/>
                  </a:cubicBezTo>
                  <a:cubicBezTo>
                    <a:pt x="26739" y="20739"/>
                    <a:pt x="26899" y="20899"/>
                    <a:pt x="27047" y="20899"/>
                  </a:cubicBezTo>
                  <a:lnTo>
                    <a:pt x="26899" y="20899"/>
                  </a:lnTo>
                  <a:cubicBezTo>
                    <a:pt x="26899" y="21047"/>
                    <a:pt x="26739" y="21047"/>
                    <a:pt x="26592" y="21047"/>
                  </a:cubicBezTo>
                  <a:lnTo>
                    <a:pt x="26284" y="21047"/>
                  </a:lnTo>
                  <a:cubicBezTo>
                    <a:pt x="26125" y="21047"/>
                    <a:pt x="26125" y="21047"/>
                    <a:pt x="25977" y="21207"/>
                  </a:cubicBezTo>
                  <a:cubicBezTo>
                    <a:pt x="25817" y="21354"/>
                    <a:pt x="25670" y="21354"/>
                    <a:pt x="25510" y="21354"/>
                  </a:cubicBezTo>
                  <a:cubicBezTo>
                    <a:pt x="25362" y="21354"/>
                    <a:pt x="25362" y="21354"/>
                    <a:pt x="25203" y="21514"/>
                  </a:cubicBezTo>
                  <a:cubicBezTo>
                    <a:pt x="25203" y="21514"/>
                    <a:pt x="25274" y="21580"/>
                    <a:pt x="25321" y="21580"/>
                  </a:cubicBezTo>
                  <a:cubicBezTo>
                    <a:pt x="25345" y="21580"/>
                    <a:pt x="25362" y="21563"/>
                    <a:pt x="25362" y="21514"/>
                  </a:cubicBezTo>
                  <a:lnTo>
                    <a:pt x="25817" y="21514"/>
                  </a:lnTo>
                  <a:cubicBezTo>
                    <a:pt x="25977" y="21354"/>
                    <a:pt x="26125" y="21354"/>
                    <a:pt x="26284" y="21354"/>
                  </a:cubicBezTo>
                  <a:lnTo>
                    <a:pt x="26592" y="21354"/>
                  </a:lnTo>
                  <a:cubicBezTo>
                    <a:pt x="26739" y="21207"/>
                    <a:pt x="26899" y="21207"/>
                    <a:pt x="27047" y="21207"/>
                  </a:cubicBezTo>
                  <a:lnTo>
                    <a:pt x="27206" y="21207"/>
                  </a:lnTo>
                  <a:cubicBezTo>
                    <a:pt x="27354" y="21207"/>
                    <a:pt x="27354" y="21047"/>
                    <a:pt x="27514" y="21047"/>
                  </a:cubicBezTo>
                  <a:cubicBezTo>
                    <a:pt x="27354" y="20899"/>
                    <a:pt x="27206" y="20899"/>
                    <a:pt x="27206" y="20899"/>
                  </a:cubicBezTo>
                  <a:lnTo>
                    <a:pt x="28436" y="20899"/>
                  </a:lnTo>
                  <a:cubicBezTo>
                    <a:pt x="28583" y="20899"/>
                    <a:pt x="28583" y="20899"/>
                    <a:pt x="28583" y="20739"/>
                  </a:cubicBezTo>
                  <a:lnTo>
                    <a:pt x="28276" y="20739"/>
                  </a:lnTo>
                  <a:lnTo>
                    <a:pt x="28276" y="20592"/>
                  </a:lnTo>
                  <a:lnTo>
                    <a:pt x="27969" y="20592"/>
                  </a:lnTo>
                  <a:cubicBezTo>
                    <a:pt x="27866" y="20641"/>
                    <a:pt x="27781" y="20658"/>
                    <a:pt x="27703" y="20658"/>
                  </a:cubicBezTo>
                  <a:cubicBezTo>
                    <a:pt x="27545" y="20658"/>
                    <a:pt x="27411" y="20592"/>
                    <a:pt x="27206" y="20592"/>
                  </a:cubicBezTo>
                  <a:cubicBezTo>
                    <a:pt x="27354" y="20592"/>
                    <a:pt x="27514" y="20432"/>
                    <a:pt x="27821" y="20432"/>
                  </a:cubicBezTo>
                  <a:cubicBezTo>
                    <a:pt x="27969" y="20285"/>
                    <a:pt x="28276" y="20285"/>
                    <a:pt x="28583" y="20285"/>
                  </a:cubicBezTo>
                  <a:cubicBezTo>
                    <a:pt x="28743" y="20125"/>
                    <a:pt x="29050" y="20125"/>
                    <a:pt x="29198" y="20125"/>
                  </a:cubicBezTo>
                  <a:cubicBezTo>
                    <a:pt x="29358" y="20125"/>
                    <a:pt x="29505" y="19977"/>
                    <a:pt x="29665" y="19977"/>
                  </a:cubicBezTo>
                  <a:cubicBezTo>
                    <a:pt x="30280" y="19977"/>
                    <a:pt x="30894" y="19817"/>
                    <a:pt x="31509" y="19817"/>
                  </a:cubicBezTo>
                  <a:cubicBezTo>
                    <a:pt x="31509" y="19817"/>
                    <a:pt x="31657" y="19817"/>
                    <a:pt x="31657" y="19670"/>
                  </a:cubicBezTo>
                  <a:lnTo>
                    <a:pt x="38111" y="19670"/>
                  </a:lnTo>
                  <a:cubicBezTo>
                    <a:pt x="38271" y="19670"/>
                    <a:pt x="38578" y="19670"/>
                    <a:pt x="38885" y="19817"/>
                  </a:cubicBezTo>
                  <a:lnTo>
                    <a:pt x="39033" y="19817"/>
                  </a:lnTo>
                  <a:cubicBezTo>
                    <a:pt x="39340" y="19817"/>
                    <a:pt x="39807" y="19817"/>
                    <a:pt x="40262" y="19670"/>
                  </a:cubicBezTo>
                  <a:lnTo>
                    <a:pt x="41344" y="19670"/>
                  </a:lnTo>
                  <a:cubicBezTo>
                    <a:pt x="41651" y="19670"/>
                    <a:pt x="41959" y="19670"/>
                    <a:pt x="42266" y="19510"/>
                  </a:cubicBezTo>
                  <a:lnTo>
                    <a:pt x="43495" y="19510"/>
                  </a:lnTo>
                  <a:cubicBezTo>
                    <a:pt x="43950" y="19363"/>
                    <a:pt x="44257" y="19363"/>
                    <a:pt x="44565" y="19363"/>
                  </a:cubicBezTo>
                  <a:lnTo>
                    <a:pt x="45032" y="19363"/>
                  </a:lnTo>
                  <a:cubicBezTo>
                    <a:pt x="45339" y="19203"/>
                    <a:pt x="45647" y="19203"/>
                    <a:pt x="45794" y="19203"/>
                  </a:cubicBezTo>
                  <a:cubicBezTo>
                    <a:pt x="45794" y="19055"/>
                    <a:pt x="45954" y="19055"/>
                    <a:pt x="45954" y="19055"/>
                  </a:cubicBezTo>
                  <a:cubicBezTo>
                    <a:pt x="45794" y="19055"/>
                    <a:pt x="45794" y="18895"/>
                    <a:pt x="45647" y="18895"/>
                  </a:cubicBezTo>
                  <a:lnTo>
                    <a:pt x="45487" y="18895"/>
                  </a:lnTo>
                  <a:lnTo>
                    <a:pt x="45487" y="19055"/>
                  </a:lnTo>
                  <a:cubicBezTo>
                    <a:pt x="45487" y="19203"/>
                    <a:pt x="45487" y="19203"/>
                    <a:pt x="45339" y="19203"/>
                  </a:cubicBezTo>
                  <a:cubicBezTo>
                    <a:pt x="45339" y="19055"/>
                    <a:pt x="45339" y="19055"/>
                    <a:pt x="45487" y="18895"/>
                  </a:cubicBezTo>
                  <a:cubicBezTo>
                    <a:pt x="45647" y="18895"/>
                    <a:pt x="45794" y="18895"/>
                    <a:pt x="45954" y="18748"/>
                  </a:cubicBezTo>
                  <a:lnTo>
                    <a:pt x="47491" y="18748"/>
                  </a:lnTo>
                  <a:cubicBezTo>
                    <a:pt x="47638" y="18588"/>
                    <a:pt x="47798" y="18588"/>
                    <a:pt x="47798" y="18588"/>
                  </a:cubicBezTo>
                  <a:lnTo>
                    <a:pt x="47946" y="18588"/>
                  </a:lnTo>
                  <a:lnTo>
                    <a:pt x="47946" y="18748"/>
                  </a:lnTo>
                  <a:cubicBezTo>
                    <a:pt x="48413" y="18748"/>
                    <a:pt x="48868" y="18895"/>
                    <a:pt x="49175" y="18895"/>
                  </a:cubicBezTo>
                  <a:lnTo>
                    <a:pt x="49482" y="18895"/>
                  </a:lnTo>
                  <a:cubicBezTo>
                    <a:pt x="49642" y="18895"/>
                    <a:pt x="49642" y="19055"/>
                    <a:pt x="49790" y="19055"/>
                  </a:cubicBezTo>
                  <a:lnTo>
                    <a:pt x="50871" y="19055"/>
                  </a:lnTo>
                  <a:cubicBezTo>
                    <a:pt x="50974" y="19104"/>
                    <a:pt x="51058" y="19121"/>
                    <a:pt x="51137" y="19121"/>
                  </a:cubicBezTo>
                  <a:cubicBezTo>
                    <a:pt x="51295" y="19121"/>
                    <a:pt x="51429" y="19055"/>
                    <a:pt x="51634" y="19055"/>
                  </a:cubicBezTo>
                  <a:lnTo>
                    <a:pt x="51793" y="19055"/>
                  </a:lnTo>
                  <a:cubicBezTo>
                    <a:pt x="51941" y="18895"/>
                    <a:pt x="52101" y="18895"/>
                    <a:pt x="52248" y="18895"/>
                  </a:cubicBezTo>
                  <a:lnTo>
                    <a:pt x="52248" y="19055"/>
                  </a:lnTo>
                  <a:cubicBezTo>
                    <a:pt x="52248" y="19203"/>
                    <a:pt x="52248" y="19203"/>
                    <a:pt x="52101" y="19203"/>
                  </a:cubicBezTo>
                  <a:lnTo>
                    <a:pt x="51941" y="19203"/>
                  </a:lnTo>
                  <a:cubicBezTo>
                    <a:pt x="51793" y="19363"/>
                    <a:pt x="51634" y="19363"/>
                    <a:pt x="51326" y="19363"/>
                  </a:cubicBezTo>
                  <a:lnTo>
                    <a:pt x="49027" y="19363"/>
                  </a:lnTo>
                  <a:lnTo>
                    <a:pt x="48868" y="19510"/>
                  </a:lnTo>
                  <a:cubicBezTo>
                    <a:pt x="49027" y="19510"/>
                    <a:pt x="49027" y="19510"/>
                    <a:pt x="49027" y="19670"/>
                  </a:cubicBezTo>
                  <a:lnTo>
                    <a:pt x="49335" y="19670"/>
                  </a:lnTo>
                  <a:lnTo>
                    <a:pt x="49482" y="19510"/>
                  </a:lnTo>
                  <a:lnTo>
                    <a:pt x="50712" y="19510"/>
                  </a:lnTo>
                  <a:lnTo>
                    <a:pt x="50712" y="19670"/>
                  </a:lnTo>
                  <a:lnTo>
                    <a:pt x="51179" y="19670"/>
                  </a:lnTo>
                  <a:cubicBezTo>
                    <a:pt x="51326" y="19670"/>
                    <a:pt x="51486" y="19510"/>
                    <a:pt x="51634" y="19510"/>
                  </a:cubicBezTo>
                  <a:cubicBezTo>
                    <a:pt x="51713" y="19436"/>
                    <a:pt x="51830" y="19400"/>
                    <a:pt x="51965" y="19400"/>
                  </a:cubicBezTo>
                  <a:cubicBezTo>
                    <a:pt x="52101" y="19400"/>
                    <a:pt x="52254" y="19436"/>
                    <a:pt x="52408" y="19510"/>
                  </a:cubicBezTo>
                  <a:lnTo>
                    <a:pt x="53170" y="19510"/>
                  </a:lnTo>
                  <a:cubicBezTo>
                    <a:pt x="53023" y="19670"/>
                    <a:pt x="53023" y="19670"/>
                    <a:pt x="52863" y="19670"/>
                  </a:cubicBezTo>
                  <a:lnTo>
                    <a:pt x="53637" y="19670"/>
                  </a:lnTo>
                  <a:cubicBezTo>
                    <a:pt x="53637" y="19670"/>
                    <a:pt x="53478" y="19670"/>
                    <a:pt x="53478" y="19510"/>
                  </a:cubicBezTo>
                  <a:lnTo>
                    <a:pt x="53637" y="19510"/>
                  </a:lnTo>
                  <a:cubicBezTo>
                    <a:pt x="53945" y="19510"/>
                    <a:pt x="54252" y="19363"/>
                    <a:pt x="54559" y="19363"/>
                  </a:cubicBezTo>
                  <a:cubicBezTo>
                    <a:pt x="54400" y="19363"/>
                    <a:pt x="54400" y="19510"/>
                    <a:pt x="54252" y="19510"/>
                  </a:cubicBezTo>
                  <a:lnTo>
                    <a:pt x="54400" y="19510"/>
                  </a:lnTo>
                  <a:cubicBezTo>
                    <a:pt x="54559" y="19510"/>
                    <a:pt x="54559" y="19510"/>
                    <a:pt x="54559" y="19363"/>
                  </a:cubicBezTo>
                  <a:lnTo>
                    <a:pt x="54867" y="19363"/>
                  </a:lnTo>
                  <a:lnTo>
                    <a:pt x="54867" y="19510"/>
                  </a:lnTo>
                  <a:lnTo>
                    <a:pt x="55936" y="19510"/>
                  </a:lnTo>
                  <a:cubicBezTo>
                    <a:pt x="56096" y="19363"/>
                    <a:pt x="56244" y="19363"/>
                    <a:pt x="56403" y="19363"/>
                  </a:cubicBezTo>
                  <a:lnTo>
                    <a:pt x="56711" y="19055"/>
                  </a:lnTo>
                  <a:lnTo>
                    <a:pt x="57325" y="19055"/>
                  </a:lnTo>
                  <a:cubicBezTo>
                    <a:pt x="57633" y="19055"/>
                    <a:pt x="57780" y="18895"/>
                    <a:pt x="58088" y="18895"/>
                  </a:cubicBezTo>
                  <a:lnTo>
                    <a:pt x="59624" y="18895"/>
                  </a:lnTo>
                  <a:lnTo>
                    <a:pt x="59784" y="19055"/>
                  </a:lnTo>
                  <a:lnTo>
                    <a:pt x="60239" y="19055"/>
                  </a:lnTo>
                  <a:lnTo>
                    <a:pt x="60399" y="19203"/>
                  </a:lnTo>
                  <a:cubicBezTo>
                    <a:pt x="60346" y="19154"/>
                    <a:pt x="60310" y="19137"/>
                    <a:pt x="60281" y="19137"/>
                  </a:cubicBezTo>
                  <a:cubicBezTo>
                    <a:pt x="60223" y="19137"/>
                    <a:pt x="60190" y="19203"/>
                    <a:pt x="60091" y="19203"/>
                  </a:cubicBezTo>
                  <a:cubicBezTo>
                    <a:pt x="60239" y="19203"/>
                    <a:pt x="60239" y="19203"/>
                    <a:pt x="60239" y="19363"/>
                  </a:cubicBezTo>
                  <a:lnTo>
                    <a:pt x="60399" y="19363"/>
                  </a:lnTo>
                  <a:cubicBezTo>
                    <a:pt x="60399" y="19363"/>
                    <a:pt x="60546" y="19363"/>
                    <a:pt x="60546" y="19510"/>
                  </a:cubicBezTo>
                  <a:lnTo>
                    <a:pt x="61321" y="19510"/>
                  </a:lnTo>
                  <a:cubicBezTo>
                    <a:pt x="61321" y="19363"/>
                    <a:pt x="61161" y="19363"/>
                    <a:pt x="61013" y="19363"/>
                  </a:cubicBezTo>
                  <a:lnTo>
                    <a:pt x="60854" y="19363"/>
                  </a:lnTo>
                  <a:lnTo>
                    <a:pt x="60854" y="19203"/>
                  </a:lnTo>
                  <a:lnTo>
                    <a:pt x="60706" y="19203"/>
                  </a:lnTo>
                  <a:cubicBezTo>
                    <a:pt x="60706" y="19363"/>
                    <a:pt x="60706" y="19363"/>
                    <a:pt x="60854" y="19363"/>
                  </a:cubicBezTo>
                  <a:lnTo>
                    <a:pt x="60546" y="19363"/>
                  </a:lnTo>
                  <a:cubicBezTo>
                    <a:pt x="60546" y="19363"/>
                    <a:pt x="60706" y="19363"/>
                    <a:pt x="60706" y="19203"/>
                  </a:cubicBezTo>
                  <a:lnTo>
                    <a:pt x="60706" y="19055"/>
                  </a:lnTo>
                  <a:cubicBezTo>
                    <a:pt x="60706" y="19203"/>
                    <a:pt x="60854" y="19203"/>
                    <a:pt x="60854" y="19203"/>
                  </a:cubicBezTo>
                  <a:lnTo>
                    <a:pt x="61013" y="19203"/>
                  </a:lnTo>
                  <a:cubicBezTo>
                    <a:pt x="61161" y="19203"/>
                    <a:pt x="61321" y="19203"/>
                    <a:pt x="61468" y="19363"/>
                  </a:cubicBezTo>
                  <a:lnTo>
                    <a:pt x="61628" y="19363"/>
                  </a:lnTo>
                  <a:cubicBezTo>
                    <a:pt x="61468" y="19363"/>
                    <a:pt x="61468" y="19363"/>
                    <a:pt x="61468" y="19510"/>
                  </a:cubicBezTo>
                  <a:lnTo>
                    <a:pt x="61321" y="19510"/>
                  </a:lnTo>
                  <a:cubicBezTo>
                    <a:pt x="61321" y="19510"/>
                    <a:pt x="61468" y="19510"/>
                    <a:pt x="61628" y="19670"/>
                  </a:cubicBezTo>
                  <a:lnTo>
                    <a:pt x="62698" y="19670"/>
                  </a:lnTo>
                  <a:lnTo>
                    <a:pt x="62550" y="19510"/>
                  </a:lnTo>
                  <a:cubicBezTo>
                    <a:pt x="62698" y="19510"/>
                    <a:pt x="62698" y="19510"/>
                    <a:pt x="62698" y="19670"/>
                  </a:cubicBezTo>
                  <a:lnTo>
                    <a:pt x="65464" y="19670"/>
                  </a:lnTo>
                  <a:lnTo>
                    <a:pt x="65464" y="19817"/>
                  </a:lnTo>
                  <a:lnTo>
                    <a:pt x="65771" y="19817"/>
                  </a:lnTo>
                  <a:cubicBezTo>
                    <a:pt x="65771" y="19977"/>
                    <a:pt x="65931" y="19977"/>
                    <a:pt x="65931" y="19977"/>
                  </a:cubicBezTo>
                  <a:lnTo>
                    <a:pt x="65771" y="19977"/>
                  </a:lnTo>
                  <a:lnTo>
                    <a:pt x="65931" y="20125"/>
                  </a:lnTo>
                  <a:cubicBezTo>
                    <a:pt x="66029" y="20125"/>
                    <a:pt x="66133" y="20196"/>
                    <a:pt x="66235" y="20196"/>
                  </a:cubicBezTo>
                  <a:cubicBezTo>
                    <a:pt x="66286" y="20196"/>
                    <a:pt x="66337" y="20178"/>
                    <a:pt x="66386" y="20125"/>
                  </a:cubicBezTo>
                  <a:cubicBezTo>
                    <a:pt x="66546" y="20125"/>
                    <a:pt x="66853" y="20125"/>
                    <a:pt x="67000" y="19977"/>
                  </a:cubicBezTo>
                  <a:lnTo>
                    <a:pt x="67000" y="20125"/>
                  </a:lnTo>
                  <a:lnTo>
                    <a:pt x="67160" y="20125"/>
                  </a:lnTo>
                  <a:lnTo>
                    <a:pt x="67160" y="19817"/>
                  </a:lnTo>
                  <a:cubicBezTo>
                    <a:pt x="67160" y="19817"/>
                    <a:pt x="67160" y="19670"/>
                    <a:pt x="67000" y="19670"/>
                  </a:cubicBezTo>
                  <a:lnTo>
                    <a:pt x="66546" y="19670"/>
                  </a:lnTo>
                  <a:lnTo>
                    <a:pt x="66546" y="19510"/>
                  </a:lnTo>
                  <a:cubicBezTo>
                    <a:pt x="66693" y="19510"/>
                    <a:pt x="66693" y="19363"/>
                    <a:pt x="66693" y="19363"/>
                  </a:cubicBezTo>
                  <a:cubicBezTo>
                    <a:pt x="66853" y="19363"/>
                    <a:pt x="67160" y="19363"/>
                    <a:pt x="67308" y="19203"/>
                  </a:cubicBezTo>
                  <a:lnTo>
                    <a:pt x="67308" y="15515"/>
                  </a:lnTo>
                  <a:lnTo>
                    <a:pt x="67308" y="15207"/>
                  </a:lnTo>
                  <a:lnTo>
                    <a:pt x="673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6899650" y="2801100"/>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6891975" y="28127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6845875" y="2824150"/>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6838175" y="2831825"/>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6653775" y="2789725"/>
              <a:ext cx="245900" cy="49800"/>
            </a:xfrm>
            <a:custGeom>
              <a:rect b="b" l="l" r="r" t="t"/>
              <a:pathLst>
                <a:path extrusionOk="0" h="1992" w="9836">
                  <a:moveTo>
                    <a:pt x="8151" y="455"/>
                  </a:moveTo>
                  <a:cubicBezTo>
                    <a:pt x="8151" y="455"/>
                    <a:pt x="8151" y="615"/>
                    <a:pt x="7991" y="762"/>
                  </a:cubicBezTo>
                  <a:lnTo>
                    <a:pt x="7991" y="615"/>
                  </a:lnTo>
                  <a:cubicBezTo>
                    <a:pt x="7991" y="615"/>
                    <a:pt x="7991" y="455"/>
                    <a:pt x="8151" y="455"/>
                  </a:cubicBezTo>
                  <a:close/>
                  <a:moveTo>
                    <a:pt x="7993" y="802"/>
                  </a:moveTo>
                  <a:cubicBezTo>
                    <a:pt x="8031" y="802"/>
                    <a:pt x="8071" y="842"/>
                    <a:pt x="8151" y="922"/>
                  </a:cubicBezTo>
                  <a:lnTo>
                    <a:pt x="7844" y="922"/>
                  </a:lnTo>
                  <a:cubicBezTo>
                    <a:pt x="7918" y="842"/>
                    <a:pt x="7955" y="802"/>
                    <a:pt x="7993" y="802"/>
                  </a:cubicBezTo>
                  <a:close/>
                  <a:moveTo>
                    <a:pt x="7537" y="922"/>
                  </a:moveTo>
                  <a:cubicBezTo>
                    <a:pt x="7377" y="922"/>
                    <a:pt x="7069" y="1070"/>
                    <a:pt x="6922" y="1070"/>
                  </a:cubicBezTo>
                  <a:cubicBezTo>
                    <a:pt x="7069" y="922"/>
                    <a:pt x="7229" y="922"/>
                    <a:pt x="7377" y="922"/>
                  </a:cubicBezTo>
                  <a:close/>
                  <a:moveTo>
                    <a:pt x="923" y="1377"/>
                  </a:moveTo>
                  <a:cubicBezTo>
                    <a:pt x="615" y="1377"/>
                    <a:pt x="308" y="1377"/>
                    <a:pt x="1" y="1537"/>
                  </a:cubicBezTo>
                  <a:lnTo>
                    <a:pt x="923" y="1537"/>
                  </a:lnTo>
                  <a:lnTo>
                    <a:pt x="923" y="1377"/>
                  </a:lnTo>
                  <a:close/>
                  <a:moveTo>
                    <a:pt x="1083" y="1377"/>
                  </a:moveTo>
                  <a:cubicBezTo>
                    <a:pt x="1083" y="1537"/>
                    <a:pt x="923" y="1537"/>
                    <a:pt x="923" y="1537"/>
                  </a:cubicBezTo>
                  <a:lnTo>
                    <a:pt x="1083" y="1537"/>
                  </a:lnTo>
                  <a:cubicBezTo>
                    <a:pt x="1230" y="1377"/>
                    <a:pt x="1537" y="1377"/>
                    <a:pt x="1697" y="1377"/>
                  </a:cubicBezTo>
                  <a:close/>
                  <a:moveTo>
                    <a:pt x="6922" y="0"/>
                  </a:moveTo>
                  <a:cubicBezTo>
                    <a:pt x="6922" y="148"/>
                    <a:pt x="6922" y="148"/>
                    <a:pt x="7069" y="148"/>
                  </a:cubicBezTo>
                  <a:lnTo>
                    <a:pt x="7229" y="148"/>
                  </a:lnTo>
                  <a:cubicBezTo>
                    <a:pt x="7537" y="148"/>
                    <a:pt x="7844" y="148"/>
                    <a:pt x="7991" y="308"/>
                  </a:cubicBezTo>
                  <a:cubicBezTo>
                    <a:pt x="7991" y="455"/>
                    <a:pt x="7844" y="455"/>
                    <a:pt x="7844" y="455"/>
                  </a:cubicBezTo>
                  <a:cubicBezTo>
                    <a:pt x="7844" y="615"/>
                    <a:pt x="7844" y="615"/>
                    <a:pt x="7684" y="762"/>
                  </a:cubicBezTo>
                  <a:lnTo>
                    <a:pt x="6922" y="762"/>
                  </a:lnTo>
                  <a:cubicBezTo>
                    <a:pt x="6922" y="922"/>
                    <a:pt x="6762" y="922"/>
                    <a:pt x="6762" y="922"/>
                  </a:cubicBezTo>
                  <a:lnTo>
                    <a:pt x="6455" y="922"/>
                  </a:lnTo>
                  <a:cubicBezTo>
                    <a:pt x="6455" y="1070"/>
                    <a:pt x="6615" y="1070"/>
                    <a:pt x="6615" y="1070"/>
                  </a:cubicBezTo>
                  <a:lnTo>
                    <a:pt x="6615" y="1230"/>
                  </a:lnTo>
                  <a:lnTo>
                    <a:pt x="7069" y="1230"/>
                  </a:lnTo>
                  <a:lnTo>
                    <a:pt x="7069" y="1377"/>
                  </a:lnTo>
                  <a:lnTo>
                    <a:pt x="6455" y="1377"/>
                  </a:lnTo>
                  <a:lnTo>
                    <a:pt x="6455" y="1230"/>
                  </a:lnTo>
                  <a:lnTo>
                    <a:pt x="5693" y="1230"/>
                  </a:lnTo>
                  <a:lnTo>
                    <a:pt x="5533" y="1070"/>
                  </a:lnTo>
                  <a:lnTo>
                    <a:pt x="4611" y="1070"/>
                  </a:lnTo>
                  <a:cubicBezTo>
                    <a:pt x="4611" y="1070"/>
                    <a:pt x="4463" y="1230"/>
                    <a:pt x="4303" y="1230"/>
                  </a:cubicBezTo>
                  <a:lnTo>
                    <a:pt x="3996" y="1230"/>
                  </a:lnTo>
                  <a:cubicBezTo>
                    <a:pt x="3849" y="1230"/>
                    <a:pt x="3541" y="1377"/>
                    <a:pt x="3234" y="1377"/>
                  </a:cubicBezTo>
                  <a:lnTo>
                    <a:pt x="1697" y="1377"/>
                  </a:lnTo>
                  <a:cubicBezTo>
                    <a:pt x="1845" y="1377"/>
                    <a:pt x="1845" y="1377"/>
                    <a:pt x="1845" y="1537"/>
                  </a:cubicBezTo>
                  <a:lnTo>
                    <a:pt x="5693" y="1537"/>
                  </a:lnTo>
                  <a:cubicBezTo>
                    <a:pt x="5898" y="1537"/>
                    <a:pt x="6031" y="1603"/>
                    <a:pt x="6145" y="1603"/>
                  </a:cubicBezTo>
                  <a:cubicBezTo>
                    <a:pt x="6202" y="1603"/>
                    <a:pt x="6254" y="1586"/>
                    <a:pt x="6307" y="1537"/>
                  </a:cubicBezTo>
                  <a:lnTo>
                    <a:pt x="6615" y="1537"/>
                  </a:lnTo>
                  <a:lnTo>
                    <a:pt x="6615" y="1684"/>
                  </a:lnTo>
                  <a:lnTo>
                    <a:pt x="6922" y="1684"/>
                  </a:lnTo>
                  <a:lnTo>
                    <a:pt x="6922" y="1844"/>
                  </a:lnTo>
                  <a:lnTo>
                    <a:pt x="7537" y="1844"/>
                  </a:lnTo>
                  <a:cubicBezTo>
                    <a:pt x="7537" y="1764"/>
                    <a:pt x="7574" y="1724"/>
                    <a:pt x="7610" y="1724"/>
                  </a:cubicBezTo>
                  <a:cubicBezTo>
                    <a:pt x="7647" y="1724"/>
                    <a:pt x="7684" y="1764"/>
                    <a:pt x="7684" y="1844"/>
                  </a:cubicBezTo>
                  <a:lnTo>
                    <a:pt x="8299" y="1844"/>
                  </a:lnTo>
                  <a:cubicBezTo>
                    <a:pt x="8459" y="1844"/>
                    <a:pt x="8459" y="1992"/>
                    <a:pt x="8459" y="1992"/>
                  </a:cubicBezTo>
                  <a:lnTo>
                    <a:pt x="8459" y="1844"/>
                  </a:lnTo>
                  <a:cubicBezTo>
                    <a:pt x="8459" y="1844"/>
                    <a:pt x="8299" y="1844"/>
                    <a:pt x="8299" y="1684"/>
                  </a:cubicBezTo>
                  <a:lnTo>
                    <a:pt x="7229" y="1684"/>
                  </a:lnTo>
                  <a:lnTo>
                    <a:pt x="7229" y="1537"/>
                  </a:lnTo>
                  <a:lnTo>
                    <a:pt x="7684" y="1537"/>
                  </a:lnTo>
                  <a:lnTo>
                    <a:pt x="7684" y="1377"/>
                  </a:lnTo>
                  <a:lnTo>
                    <a:pt x="7684" y="1230"/>
                  </a:lnTo>
                  <a:lnTo>
                    <a:pt x="7229" y="1230"/>
                  </a:lnTo>
                  <a:cubicBezTo>
                    <a:pt x="7229" y="1070"/>
                    <a:pt x="7229" y="1070"/>
                    <a:pt x="7377" y="1070"/>
                  </a:cubicBezTo>
                  <a:lnTo>
                    <a:pt x="7537" y="1070"/>
                  </a:lnTo>
                  <a:cubicBezTo>
                    <a:pt x="7844" y="1070"/>
                    <a:pt x="8151" y="1070"/>
                    <a:pt x="8299" y="922"/>
                  </a:cubicBezTo>
                  <a:lnTo>
                    <a:pt x="8299" y="762"/>
                  </a:lnTo>
                  <a:lnTo>
                    <a:pt x="8606" y="762"/>
                  </a:lnTo>
                  <a:cubicBezTo>
                    <a:pt x="8606" y="922"/>
                    <a:pt x="8606" y="922"/>
                    <a:pt x="8459" y="922"/>
                  </a:cubicBezTo>
                  <a:lnTo>
                    <a:pt x="8766" y="922"/>
                  </a:lnTo>
                  <a:lnTo>
                    <a:pt x="8766" y="762"/>
                  </a:lnTo>
                  <a:cubicBezTo>
                    <a:pt x="8914" y="615"/>
                    <a:pt x="9073" y="615"/>
                    <a:pt x="9221" y="615"/>
                  </a:cubicBezTo>
                  <a:lnTo>
                    <a:pt x="9073" y="762"/>
                  </a:lnTo>
                  <a:lnTo>
                    <a:pt x="9073" y="922"/>
                  </a:lnTo>
                  <a:lnTo>
                    <a:pt x="9528" y="922"/>
                  </a:lnTo>
                  <a:lnTo>
                    <a:pt x="9528" y="762"/>
                  </a:lnTo>
                  <a:lnTo>
                    <a:pt x="9836" y="762"/>
                  </a:lnTo>
                  <a:cubicBezTo>
                    <a:pt x="9836" y="762"/>
                    <a:pt x="9688" y="762"/>
                    <a:pt x="9688" y="615"/>
                  </a:cubicBezTo>
                  <a:lnTo>
                    <a:pt x="9836" y="615"/>
                  </a:lnTo>
                  <a:lnTo>
                    <a:pt x="9836" y="455"/>
                  </a:lnTo>
                  <a:cubicBezTo>
                    <a:pt x="9836" y="308"/>
                    <a:pt x="9688" y="308"/>
                    <a:pt x="9688" y="308"/>
                  </a:cubicBezTo>
                  <a:lnTo>
                    <a:pt x="9528" y="308"/>
                  </a:lnTo>
                  <a:cubicBezTo>
                    <a:pt x="9381" y="308"/>
                    <a:pt x="9221" y="308"/>
                    <a:pt x="8914" y="148"/>
                  </a:cubicBezTo>
                  <a:lnTo>
                    <a:pt x="8606" y="148"/>
                  </a:lnTo>
                  <a:cubicBezTo>
                    <a:pt x="8299" y="148"/>
                    <a:pt x="7844" y="148"/>
                    <a:pt x="7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6899650" y="2805075"/>
              <a:ext cx="4025" cy="25"/>
            </a:xfrm>
            <a:custGeom>
              <a:rect b="b" l="l" r="r" t="t"/>
              <a:pathLst>
                <a:path extrusionOk="0" h="1" w="161">
                  <a:moveTo>
                    <a:pt x="1" y="1"/>
                  </a:moveTo>
                  <a:lnTo>
                    <a:pt x="160"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6899650" y="2801100"/>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6680825" y="2828125"/>
              <a:ext cx="15400" cy="25"/>
            </a:xfrm>
            <a:custGeom>
              <a:rect b="b" l="l" r="r" t="t"/>
              <a:pathLst>
                <a:path extrusionOk="0" h="1" w="616">
                  <a:moveTo>
                    <a:pt x="1" y="1"/>
                  </a:moveTo>
                  <a:lnTo>
                    <a:pt x="455" y="1"/>
                  </a:lnTo>
                  <a:lnTo>
                    <a:pt x="615"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6915025" y="2805075"/>
              <a:ext cx="80850" cy="11400"/>
            </a:xfrm>
            <a:custGeom>
              <a:rect b="b" l="l" r="r" t="t"/>
              <a:pathLst>
                <a:path extrusionOk="0" h="456" w="3234">
                  <a:moveTo>
                    <a:pt x="2004" y="1"/>
                  </a:moveTo>
                  <a:cubicBezTo>
                    <a:pt x="1844" y="1"/>
                    <a:pt x="1697" y="1"/>
                    <a:pt x="1537" y="148"/>
                  </a:cubicBezTo>
                  <a:lnTo>
                    <a:pt x="922" y="148"/>
                  </a:lnTo>
                  <a:cubicBezTo>
                    <a:pt x="824" y="148"/>
                    <a:pt x="654" y="220"/>
                    <a:pt x="505" y="220"/>
                  </a:cubicBezTo>
                  <a:cubicBezTo>
                    <a:pt x="430" y="220"/>
                    <a:pt x="361" y="202"/>
                    <a:pt x="308" y="148"/>
                  </a:cubicBezTo>
                  <a:cubicBezTo>
                    <a:pt x="160" y="148"/>
                    <a:pt x="160" y="308"/>
                    <a:pt x="0" y="308"/>
                  </a:cubicBezTo>
                  <a:cubicBezTo>
                    <a:pt x="160" y="308"/>
                    <a:pt x="160" y="456"/>
                    <a:pt x="160" y="456"/>
                  </a:cubicBezTo>
                  <a:lnTo>
                    <a:pt x="1537" y="456"/>
                  </a:lnTo>
                  <a:lnTo>
                    <a:pt x="1537" y="308"/>
                  </a:lnTo>
                  <a:lnTo>
                    <a:pt x="1697" y="308"/>
                  </a:lnTo>
                  <a:lnTo>
                    <a:pt x="1537" y="456"/>
                  </a:lnTo>
                  <a:lnTo>
                    <a:pt x="2311" y="456"/>
                  </a:lnTo>
                  <a:cubicBezTo>
                    <a:pt x="2459" y="456"/>
                    <a:pt x="2926" y="456"/>
                    <a:pt x="3233" y="308"/>
                  </a:cubicBezTo>
                  <a:lnTo>
                    <a:pt x="1844" y="308"/>
                  </a:lnTo>
                  <a:lnTo>
                    <a:pt x="1844" y="148"/>
                  </a:lnTo>
                  <a:lnTo>
                    <a:pt x="2004" y="148"/>
                  </a:lnTo>
                  <a:lnTo>
                    <a:pt x="2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6358125" y="2835825"/>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6838175" y="2824150"/>
              <a:ext cx="69175" cy="7700"/>
            </a:xfrm>
            <a:custGeom>
              <a:rect b="b" l="l" r="r" t="t"/>
              <a:pathLst>
                <a:path extrusionOk="0" h="308" w="2767">
                  <a:moveTo>
                    <a:pt x="161" y="160"/>
                  </a:moveTo>
                  <a:cubicBezTo>
                    <a:pt x="161" y="160"/>
                    <a:pt x="1" y="160"/>
                    <a:pt x="1" y="307"/>
                  </a:cubicBezTo>
                  <a:cubicBezTo>
                    <a:pt x="161" y="307"/>
                    <a:pt x="308" y="160"/>
                    <a:pt x="468" y="160"/>
                  </a:cubicBezTo>
                  <a:close/>
                  <a:moveTo>
                    <a:pt x="308" y="0"/>
                  </a:moveTo>
                  <a:cubicBezTo>
                    <a:pt x="468" y="0"/>
                    <a:pt x="615" y="0"/>
                    <a:pt x="615" y="160"/>
                  </a:cubicBezTo>
                  <a:lnTo>
                    <a:pt x="468" y="160"/>
                  </a:lnTo>
                  <a:cubicBezTo>
                    <a:pt x="468" y="160"/>
                    <a:pt x="468" y="307"/>
                    <a:pt x="615" y="307"/>
                  </a:cubicBezTo>
                  <a:lnTo>
                    <a:pt x="775" y="307"/>
                  </a:lnTo>
                  <a:lnTo>
                    <a:pt x="923" y="160"/>
                  </a:lnTo>
                  <a:cubicBezTo>
                    <a:pt x="1230" y="307"/>
                    <a:pt x="1390" y="307"/>
                    <a:pt x="1538" y="307"/>
                  </a:cubicBezTo>
                  <a:lnTo>
                    <a:pt x="2767" y="307"/>
                  </a:lnTo>
                  <a:lnTo>
                    <a:pt x="2767" y="160"/>
                  </a:lnTo>
                  <a:lnTo>
                    <a:pt x="2152" y="160"/>
                  </a:lnTo>
                  <a:cubicBezTo>
                    <a:pt x="2005" y="160"/>
                    <a:pt x="1845" y="160"/>
                    <a:pt x="1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6838175" y="2831825"/>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6999525" y="2805075"/>
              <a:ext cx="57825" cy="11400"/>
            </a:xfrm>
            <a:custGeom>
              <a:rect b="b" l="l" r="r" t="t"/>
              <a:pathLst>
                <a:path extrusionOk="0" h="456" w="2313">
                  <a:moveTo>
                    <a:pt x="1538" y="1"/>
                  </a:moveTo>
                  <a:lnTo>
                    <a:pt x="1538" y="148"/>
                  </a:lnTo>
                  <a:cubicBezTo>
                    <a:pt x="1845" y="148"/>
                    <a:pt x="2005" y="1"/>
                    <a:pt x="2312" y="1"/>
                  </a:cubicBezTo>
                  <a:close/>
                  <a:moveTo>
                    <a:pt x="161" y="1"/>
                  </a:moveTo>
                  <a:lnTo>
                    <a:pt x="1" y="148"/>
                  </a:lnTo>
                  <a:lnTo>
                    <a:pt x="161" y="308"/>
                  </a:lnTo>
                  <a:lnTo>
                    <a:pt x="308" y="308"/>
                  </a:lnTo>
                  <a:cubicBezTo>
                    <a:pt x="308" y="308"/>
                    <a:pt x="161" y="308"/>
                    <a:pt x="1" y="456"/>
                  </a:cubicBezTo>
                  <a:cubicBezTo>
                    <a:pt x="308" y="456"/>
                    <a:pt x="616" y="456"/>
                    <a:pt x="1083" y="308"/>
                  </a:cubicBezTo>
                  <a:cubicBezTo>
                    <a:pt x="1230" y="308"/>
                    <a:pt x="1390" y="308"/>
                    <a:pt x="1538" y="148"/>
                  </a:cubicBezTo>
                  <a:lnTo>
                    <a:pt x="1230" y="148"/>
                  </a:lnTo>
                  <a:cubicBezTo>
                    <a:pt x="1230" y="228"/>
                    <a:pt x="1193" y="268"/>
                    <a:pt x="1137" y="268"/>
                  </a:cubicBezTo>
                  <a:cubicBezTo>
                    <a:pt x="1080" y="268"/>
                    <a:pt x="1003" y="228"/>
                    <a:pt x="923" y="148"/>
                  </a:cubicBezTo>
                  <a:lnTo>
                    <a:pt x="1083" y="148"/>
                  </a:lnTo>
                  <a:cubicBezTo>
                    <a:pt x="1230" y="148"/>
                    <a:pt x="1390" y="1"/>
                    <a:pt x="1538" y="1"/>
                  </a:cubicBezTo>
                  <a:lnTo>
                    <a:pt x="616" y="1"/>
                  </a:lnTo>
                  <a:cubicBezTo>
                    <a:pt x="542" y="75"/>
                    <a:pt x="465" y="112"/>
                    <a:pt x="388" y="112"/>
                  </a:cubicBezTo>
                  <a:cubicBezTo>
                    <a:pt x="311" y="112"/>
                    <a:pt x="234" y="75"/>
                    <a:pt x="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6753675" y="28588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6753675" y="2851175"/>
              <a:ext cx="46125" cy="15400"/>
            </a:xfrm>
            <a:custGeom>
              <a:rect b="b" l="l" r="r" t="t"/>
              <a:pathLst>
                <a:path extrusionOk="0" h="616" w="1845">
                  <a:moveTo>
                    <a:pt x="1082" y="308"/>
                  </a:moveTo>
                  <a:lnTo>
                    <a:pt x="1082" y="456"/>
                  </a:lnTo>
                  <a:cubicBezTo>
                    <a:pt x="1082" y="308"/>
                    <a:pt x="1082" y="308"/>
                    <a:pt x="922" y="308"/>
                  </a:cubicBezTo>
                  <a:close/>
                  <a:moveTo>
                    <a:pt x="467" y="1"/>
                  </a:moveTo>
                  <a:cubicBezTo>
                    <a:pt x="307" y="149"/>
                    <a:pt x="160" y="149"/>
                    <a:pt x="0" y="308"/>
                  </a:cubicBezTo>
                  <a:lnTo>
                    <a:pt x="307" y="308"/>
                  </a:lnTo>
                  <a:cubicBezTo>
                    <a:pt x="307" y="149"/>
                    <a:pt x="467" y="149"/>
                    <a:pt x="467" y="149"/>
                  </a:cubicBezTo>
                  <a:lnTo>
                    <a:pt x="615" y="149"/>
                  </a:lnTo>
                  <a:lnTo>
                    <a:pt x="615" y="308"/>
                  </a:lnTo>
                  <a:lnTo>
                    <a:pt x="467" y="308"/>
                  </a:lnTo>
                  <a:cubicBezTo>
                    <a:pt x="467" y="456"/>
                    <a:pt x="615" y="456"/>
                    <a:pt x="615" y="456"/>
                  </a:cubicBezTo>
                  <a:cubicBezTo>
                    <a:pt x="615" y="456"/>
                    <a:pt x="775" y="456"/>
                    <a:pt x="922" y="616"/>
                  </a:cubicBezTo>
                  <a:cubicBezTo>
                    <a:pt x="922" y="616"/>
                    <a:pt x="1082" y="616"/>
                    <a:pt x="1229" y="456"/>
                  </a:cubicBezTo>
                  <a:lnTo>
                    <a:pt x="1389" y="456"/>
                  </a:lnTo>
                  <a:lnTo>
                    <a:pt x="1389" y="308"/>
                  </a:lnTo>
                  <a:lnTo>
                    <a:pt x="1537" y="456"/>
                  </a:lnTo>
                  <a:lnTo>
                    <a:pt x="1844" y="456"/>
                  </a:lnTo>
                  <a:cubicBezTo>
                    <a:pt x="1697" y="308"/>
                    <a:pt x="1697" y="308"/>
                    <a:pt x="1537" y="308"/>
                  </a:cubicBezTo>
                  <a:cubicBezTo>
                    <a:pt x="1389" y="308"/>
                    <a:pt x="1229" y="149"/>
                    <a:pt x="1082" y="149"/>
                  </a:cubicBezTo>
                  <a:cubicBezTo>
                    <a:pt x="922" y="1"/>
                    <a:pt x="775" y="1"/>
                    <a:pt x="4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7245400" y="2831825"/>
              <a:ext cx="23075" cy="15400"/>
            </a:xfrm>
            <a:custGeom>
              <a:rect b="b" l="l" r="r" t="t"/>
              <a:pathLst>
                <a:path extrusionOk="0" h="616" w="923">
                  <a:moveTo>
                    <a:pt x="775" y="0"/>
                  </a:moveTo>
                  <a:cubicBezTo>
                    <a:pt x="775" y="0"/>
                    <a:pt x="615" y="0"/>
                    <a:pt x="468" y="160"/>
                  </a:cubicBezTo>
                  <a:lnTo>
                    <a:pt x="308" y="160"/>
                  </a:lnTo>
                  <a:lnTo>
                    <a:pt x="161" y="308"/>
                  </a:lnTo>
                  <a:lnTo>
                    <a:pt x="308" y="308"/>
                  </a:lnTo>
                  <a:lnTo>
                    <a:pt x="308" y="468"/>
                  </a:lnTo>
                  <a:lnTo>
                    <a:pt x="161" y="308"/>
                  </a:lnTo>
                  <a:cubicBezTo>
                    <a:pt x="161" y="468"/>
                    <a:pt x="161" y="468"/>
                    <a:pt x="1" y="468"/>
                  </a:cubicBezTo>
                  <a:lnTo>
                    <a:pt x="1" y="615"/>
                  </a:lnTo>
                  <a:lnTo>
                    <a:pt x="161" y="615"/>
                  </a:lnTo>
                  <a:cubicBezTo>
                    <a:pt x="308" y="468"/>
                    <a:pt x="468" y="468"/>
                    <a:pt x="468" y="468"/>
                  </a:cubicBezTo>
                  <a:lnTo>
                    <a:pt x="775" y="468"/>
                  </a:lnTo>
                  <a:cubicBezTo>
                    <a:pt x="923" y="468"/>
                    <a:pt x="923" y="468"/>
                    <a:pt x="923" y="308"/>
                  </a:cubicBezTo>
                  <a:lnTo>
                    <a:pt x="923" y="160"/>
                  </a:lnTo>
                  <a:cubicBezTo>
                    <a:pt x="923" y="0"/>
                    <a:pt x="775" y="0"/>
                    <a:pt x="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7245400" y="2847200"/>
              <a:ext cx="25" cy="25"/>
            </a:xfrm>
            <a:custGeom>
              <a:rect b="b" l="l" r="r" t="t"/>
              <a:pathLst>
                <a:path extrusionOk="0" h="1" w="1">
                  <a:moveTo>
                    <a:pt x="1" y="0"/>
                  </a:moveTo>
                  <a:lnTo>
                    <a:pt x="1" y="0"/>
                  </a:lnTo>
                  <a:lnTo>
                    <a:pt x="1"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6642400" y="2808775"/>
              <a:ext cx="26775" cy="7700"/>
            </a:xfrm>
            <a:custGeom>
              <a:rect b="b" l="l" r="r" t="t"/>
              <a:pathLst>
                <a:path extrusionOk="0" h="308" w="1071">
                  <a:moveTo>
                    <a:pt x="148" y="0"/>
                  </a:moveTo>
                  <a:cubicBezTo>
                    <a:pt x="148" y="0"/>
                    <a:pt x="1" y="0"/>
                    <a:pt x="1" y="160"/>
                  </a:cubicBezTo>
                  <a:cubicBezTo>
                    <a:pt x="308" y="160"/>
                    <a:pt x="456" y="308"/>
                    <a:pt x="616" y="308"/>
                  </a:cubicBezTo>
                  <a:cubicBezTo>
                    <a:pt x="763" y="308"/>
                    <a:pt x="923" y="308"/>
                    <a:pt x="1070" y="160"/>
                  </a:cubicBezTo>
                  <a:cubicBezTo>
                    <a:pt x="1070" y="160"/>
                    <a:pt x="923" y="160"/>
                    <a:pt x="923" y="0"/>
                  </a:cubicBezTo>
                  <a:lnTo>
                    <a:pt x="923" y="160"/>
                  </a:lnTo>
                  <a:lnTo>
                    <a:pt x="763" y="0"/>
                  </a:lnTo>
                  <a:cubicBezTo>
                    <a:pt x="689" y="80"/>
                    <a:pt x="576" y="120"/>
                    <a:pt x="460" y="120"/>
                  </a:cubicBezTo>
                  <a:cubicBezTo>
                    <a:pt x="345" y="120"/>
                    <a:pt x="228" y="8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6415600" y="2828125"/>
              <a:ext cx="23075" cy="7725"/>
            </a:xfrm>
            <a:custGeom>
              <a:rect b="b" l="l" r="r" t="t"/>
              <a:pathLst>
                <a:path extrusionOk="0" h="309" w="923">
                  <a:moveTo>
                    <a:pt x="467" y="1"/>
                  </a:moveTo>
                  <a:cubicBezTo>
                    <a:pt x="308" y="1"/>
                    <a:pt x="160" y="148"/>
                    <a:pt x="0" y="148"/>
                  </a:cubicBezTo>
                  <a:cubicBezTo>
                    <a:pt x="160" y="148"/>
                    <a:pt x="308" y="308"/>
                    <a:pt x="308" y="308"/>
                  </a:cubicBezTo>
                  <a:cubicBezTo>
                    <a:pt x="467" y="148"/>
                    <a:pt x="615" y="148"/>
                    <a:pt x="922" y="148"/>
                  </a:cubicBezTo>
                  <a:lnTo>
                    <a:pt x="615" y="148"/>
                  </a:lnTo>
                  <a:cubicBezTo>
                    <a:pt x="615" y="148"/>
                    <a:pt x="615" y="1"/>
                    <a:pt x="7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6915025" y="2801100"/>
              <a:ext cx="19375" cy="7700"/>
            </a:xfrm>
            <a:custGeom>
              <a:rect b="b" l="l" r="r" t="t"/>
              <a:pathLst>
                <a:path extrusionOk="0" h="308" w="775">
                  <a:moveTo>
                    <a:pt x="160" y="0"/>
                  </a:moveTo>
                  <a:cubicBezTo>
                    <a:pt x="0" y="0"/>
                    <a:pt x="0" y="0"/>
                    <a:pt x="0" y="160"/>
                  </a:cubicBezTo>
                  <a:lnTo>
                    <a:pt x="0" y="307"/>
                  </a:lnTo>
                  <a:cubicBezTo>
                    <a:pt x="308" y="307"/>
                    <a:pt x="467" y="160"/>
                    <a:pt x="615" y="160"/>
                  </a:cubicBezTo>
                  <a:cubicBezTo>
                    <a:pt x="775" y="160"/>
                    <a:pt x="775" y="160"/>
                    <a:pt x="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6934375" y="2801100"/>
              <a:ext cx="25" cy="25"/>
            </a:xfrm>
            <a:custGeom>
              <a:rect b="b" l="l" r="r" t="t"/>
              <a:pathLst>
                <a:path extrusionOk="0" h="1" w="1">
                  <a:moveTo>
                    <a:pt x="1" y="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6377175" y="2847200"/>
              <a:ext cx="11700" cy="4000"/>
            </a:xfrm>
            <a:custGeom>
              <a:rect b="b" l="l" r="r" t="t"/>
              <a:pathLst>
                <a:path extrusionOk="0" h="160" w="468">
                  <a:moveTo>
                    <a:pt x="1" y="0"/>
                  </a:moveTo>
                  <a:lnTo>
                    <a:pt x="1" y="160"/>
                  </a:lnTo>
                  <a:lnTo>
                    <a:pt x="160" y="160"/>
                  </a:lnTo>
                  <a:cubicBezTo>
                    <a:pt x="308" y="160"/>
                    <a:pt x="308" y="0"/>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6150675" y="2904975"/>
              <a:ext cx="7700" cy="3700"/>
            </a:xfrm>
            <a:custGeom>
              <a:rect b="b" l="l" r="r" t="t"/>
              <a:pathLst>
                <a:path extrusionOk="0" h="148" w="308">
                  <a:moveTo>
                    <a:pt x="0" y="0"/>
                  </a:moveTo>
                  <a:cubicBezTo>
                    <a:pt x="148" y="148"/>
                    <a:pt x="0" y="148"/>
                    <a:pt x="0" y="148"/>
                  </a:cubicBezTo>
                  <a:lnTo>
                    <a:pt x="308" y="148"/>
                  </a:lnTo>
                  <a:lnTo>
                    <a:pt x="3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6200450" y="2900975"/>
              <a:ext cx="7725" cy="4025"/>
            </a:xfrm>
            <a:custGeom>
              <a:rect b="b" l="l" r="r" t="t"/>
              <a:pathLst>
                <a:path extrusionOk="0" h="161" w="309">
                  <a:moveTo>
                    <a:pt x="1" y="1"/>
                  </a:moveTo>
                  <a:lnTo>
                    <a:pt x="1" y="160"/>
                  </a:lnTo>
                  <a:lnTo>
                    <a:pt x="161" y="160"/>
                  </a:lnTo>
                  <a:lnTo>
                    <a:pt x="3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6208150" y="2900975"/>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6212125" y="2900975"/>
              <a:ext cx="25" cy="25"/>
            </a:xfrm>
            <a:custGeom>
              <a:rect b="b" l="l" r="r" t="t"/>
              <a:pathLst>
                <a:path extrusionOk="0" h="1" w="1">
                  <a:moveTo>
                    <a:pt x="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6212125" y="2900975"/>
              <a:ext cx="11400" cy="7700"/>
            </a:xfrm>
            <a:custGeom>
              <a:rect b="b" l="l" r="r" t="t"/>
              <a:pathLst>
                <a:path extrusionOk="0" h="308" w="456">
                  <a:moveTo>
                    <a:pt x="1" y="1"/>
                  </a:moveTo>
                  <a:cubicBezTo>
                    <a:pt x="1" y="1"/>
                    <a:pt x="148" y="160"/>
                    <a:pt x="148" y="308"/>
                  </a:cubicBezTo>
                  <a:cubicBezTo>
                    <a:pt x="308" y="308"/>
                    <a:pt x="308" y="308"/>
                    <a:pt x="456" y="160"/>
                  </a:cubicBezTo>
                  <a:lnTo>
                    <a:pt x="148" y="160"/>
                  </a:lnTo>
                  <a:cubicBezTo>
                    <a:pt x="148" y="1"/>
                    <a:pt x="148"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6142975" y="2916350"/>
              <a:ext cx="7725" cy="3025"/>
            </a:xfrm>
            <a:custGeom>
              <a:rect b="b" l="l" r="r" t="t"/>
              <a:pathLst>
                <a:path extrusionOk="0" h="121" w="309">
                  <a:moveTo>
                    <a:pt x="1" y="0"/>
                  </a:moveTo>
                  <a:cubicBezTo>
                    <a:pt x="75" y="80"/>
                    <a:pt x="152" y="120"/>
                    <a:pt x="210" y="120"/>
                  </a:cubicBezTo>
                  <a:cubicBezTo>
                    <a:pt x="268" y="120"/>
                    <a:pt x="308" y="80"/>
                    <a:pt x="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7091725" y="2791775"/>
              <a:ext cx="7725" cy="5650"/>
            </a:xfrm>
            <a:custGeom>
              <a:rect b="b" l="l" r="r" t="t"/>
              <a:pathLst>
                <a:path extrusionOk="0" h="226" w="309">
                  <a:moveTo>
                    <a:pt x="199" y="0"/>
                  </a:moveTo>
                  <a:cubicBezTo>
                    <a:pt x="143" y="0"/>
                    <a:pt x="107" y="66"/>
                    <a:pt x="1" y="66"/>
                  </a:cubicBezTo>
                  <a:lnTo>
                    <a:pt x="161" y="226"/>
                  </a:lnTo>
                  <a:cubicBezTo>
                    <a:pt x="161" y="66"/>
                    <a:pt x="308" y="66"/>
                    <a:pt x="308" y="66"/>
                  </a:cubicBezTo>
                  <a:cubicBezTo>
                    <a:pt x="259" y="17"/>
                    <a:pt x="226" y="0"/>
                    <a:pt x="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6738300" y="2820450"/>
              <a:ext cx="4025" cy="25"/>
            </a:xfrm>
            <a:custGeom>
              <a:rect b="b" l="l" r="r" t="t"/>
              <a:pathLst>
                <a:path extrusionOk="0" h="1" w="161">
                  <a:moveTo>
                    <a:pt x="0" y="1"/>
                  </a:moveTo>
                  <a:lnTo>
                    <a:pt x="0" y="1"/>
                  </a:lnTo>
                  <a:lnTo>
                    <a:pt x="0" y="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6208150" y="2889600"/>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6204450" y="2893300"/>
              <a:ext cx="3725" cy="4025"/>
            </a:xfrm>
            <a:custGeom>
              <a:rect b="b" l="l" r="r" t="t"/>
              <a:pathLst>
                <a:path extrusionOk="0" h="161" w="149">
                  <a:moveTo>
                    <a:pt x="148" y="0"/>
                  </a:moveTo>
                  <a:cubicBezTo>
                    <a:pt x="1" y="160"/>
                    <a:pt x="148" y="160"/>
                    <a:pt x="148" y="160"/>
                  </a:cubicBez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6684525" y="2821375"/>
              <a:ext cx="4000" cy="2800"/>
            </a:xfrm>
            <a:custGeom>
              <a:rect b="b" l="l" r="r" t="t"/>
              <a:pathLst>
                <a:path extrusionOk="0" h="112" w="160">
                  <a:moveTo>
                    <a:pt x="80" y="1"/>
                  </a:moveTo>
                  <a:cubicBezTo>
                    <a:pt x="40" y="1"/>
                    <a:pt x="0" y="37"/>
                    <a:pt x="0" y="111"/>
                  </a:cubicBezTo>
                  <a:lnTo>
                    <a:pt x="160" y="111"/>
                  </a:lnTo>
                  <a:cubicBezTo>
                    <a:pt x="160" y="37"/>
                    <a:pt x="120" y="1"/>
                    <a:pt x="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6208150" y="2900975"/>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6208150" y="2900975"/>
              <a:ext cx="4000" cy="4025"/>
            </a:xfrm>
            <a:custGeom>
              <a:rect b="b" l="l" r="r" t="t"/>
              <a:pathLst>
                <a:path extrusionOk="0" h="161" w="160">
                  <a:moveTo>
                    <a:pt x="0" y="1"/>
                  </a:moveTo>
                  <a:lnTo>
                    <a:pt x="0" y="160"/>
                  </a:lnTo>
                  <a:lnTo>
                    <a:pt x="160" y="160"/>
                  </a:lnTo>
                  <a:cubicBezTo>
                    <a:pt x="0" y="160"/>
                    <a:pt x="0" y="16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6903650" y="2812775"/>
              <a:ext cx="3700" cy="3700"/>
            </a:xfrm>
            <a:custGeom>
              <a:rect b="b" l="l" r="r" t="t"/>
              <a:pathLst>
                <a:path extrusionOk="0" h="148" w="148">
                  <a:moveTo>
                    <a:pt x="148" y="0"/>
                  </a:moveTo>
                  <a:cubicBezTo>
                    <a:pt x="0" y="0"/>
                    <a:pt x="0" y="0"/>
                    <a:pt x="0" y="148"/>
                  </a:cubicBez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6684525" y="2812775"/>
              <a:ext cx="4000" cy="3700"/>
            </a:xfrm>
            <a:custGeom>
              <a:rect b="b" l="l" r="r" t="t"/>
              <a:pathLst>
                <a:path extrusionOk="0" h="148" w="160">
                  <a:moveTo>
                    <a:pt x="0" y="0"/>
                  </a:moveTo>
                  <a:lnTo>
                    <a:pt x="0" y="148"/>
                  </a:lnTo>
                  <a:lnTo>
                    <a:pt x="160" y="148"/>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6054475" y="2981800"/>
              <a:ext cx="4025" cy="3725"/>
            </a:xfrm>
            <a:custGeom>
              <a:rect b="b" l="l" r="r" t="t"/>
              <a:pathLst>
                <a:path extrusionOk="0" h="149" w="161">
                  <a:moveTo>
                    <a:pt x="0" y="1"/>
                  </a:moveTo>
                  <a:lnTo>
                    <a:pt x="0" y="148"/>
                  </a:lnTo>
                  <a:cubicBezTo>
                    <a:pt x="160" y="1"/>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7253100" y="2805075"/>
              <a:ext cx="4000" cy="3725"/>
            </a:xfrm>
            <a:custGeom>
              <a:rect b="b" l="l" r="r" t="t"/>
              <a:pathLst>
                <a:path extrusionOk="0" h="149" w="160">
                  <a:moveTo>
                    <a:pt x="0" y="1"/>
                  </a:moveTo>
                  <a:lnTo>
                    <a:pt x="0" y="148"/>
                  </a:lnTo>
                  <a:lnTo>
                    <a:pt x="160" y="148"/>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6865225" y="2835825"/>
              <a:ext cx="3725" cy="3700"/>
            </a:xfrm>
            <a:custGeom>
              <a:rect b="b" l="l" r="r" t="t"/>
              <a:pathLst>
                <a:path extrusionOk="0" h="148" w="149">
                  <a:moveTo>
                    <a:pt x="148" y="0"/>
                  </a:moveTo>
                  <a:cubicBezTo>
                    <a:pt x="148" y="0"/>
                    <a:pt x="1" y="0"/>
                    <a:pt x="1" y="148"/>
                  </a:cubicBezTo>
                  <a:lnTo>
                    <a:pt x="148" y="148"/>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5804925" y="3012550"/>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7249400" y="2854875"/>
              <a:ext cx="25" cy="25"/>
            </a:xfrm>
            <a:custGeom>
              <a:rect b="b" l="l" r="r" t="t"/>
              <a:pathLst>
                <a:path extrusionOk="0" h="1" w="1">
                  <a:moveTo>
                    <a:pt x="1" y="1"/>
                  </a:move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6880600" y="2835825"/>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7130150" y="2797400"/>
              <a:ext cx="25" cy="3725"/>
            </a:xfrm>
            <a:custGeom>
              <a:rect b="b" l="l" r="r" t="t"/>
              <a:pathLst>
                <a:path extrusionOk="0" h="149" w="1">
                  <a:moveTo>
                    <a:pt x="1" y="148"/>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6811450" y="2828125"/>
              <a:ext cx="3700" cy="3725"/>
            </a:xfrm>
            <a:custGeom>
              <a:rect b="b" l="l" r="r" t="t"/>
              <a:pathLst>
                <a:path extrusionOk="0" h="149" w="148">
                  <a:moveTo>
                    <a:pt x="148" y="1"/>
                  </a:moveTo>
                  <a:cubicBezTo>
                    <a:pt x="148" y="1"/>
                    <a:pt x="148" y="148"/>
                    <a:pt x="0" y="148"/>
                  </a:cubicBezTo>
                  <a:lnTo>
                    <a:pt x="148" y="148"/>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6891975" y="2812775"/>
              <a:ext cx="4000" cy="25"/>
            </a:xfrm>
            <a:custGeom>
              <a:rect b="b" l="l" r="r" t="t"/>
              <a:pathLst>
                <a:path extrusionOk="0" h="1" w="160">
                  <a:moveTo>
                    <a:pt x="0" y="0"/>
                  </a:moveTo>
                  <a:lnTo>
                    <a:pt x="16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891975" y="28127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7257075" y="2854875"/>
              <a:ext cx="25" cy="25"/>
            </a:xfrm>
            <a:custGeom>
              <a:rect b="b" l="l" r="r" t="t"/>
              <a:pathLst>
                <a:path extrusionOk="0" h="1" w="1">
                  <a:moveTo>
                    <a:pt x="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7257075" y="2854875"/>
              <a:ext cx="3725" cy="25"/>
            </a:xfrm>
            <a:custGeom>
              <a:rect b="b" l="l" r="r" t="t"/>
              <a:pathLst>
                <a:path extrusionOk="0" h="1" w="149">
                  <a:moveTo>
                    <a:pt x="1" y="1"/>
                  </a:moveTo>
                  <a:lnTo>
                    <a:pt x="1" y="1"/>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7322250" y="2812775"/>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7322250" y="2808775"/>
              <a:ext cx="25" cy="4025"/>
            </a:xfrm>
            <a:custGeom>
              <a:rect b="b" l="l" r="r" t="t"/>
              <a:pathLst>
                <a:path extrusionOk="0" h="161" w="1">
                  <a:moveTo>
                    <a:pt x="0" y="16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6784400" y="2866550"/>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7341600" y="2801100"/>
              <a:ext cx="3725" cy="4000"/>
            </a:xfrm>
            <a:custGeom>
              <a:rect b="b" l="l" r="r" t="t"/>
              <a:pathLst>
                <a:path extrusionOk="0" h="160" w="149">
                  <a:moveTo>
                    <a:pt x="1" y="0"/>
                  </a:moveTo>
                  <a:lnTo>
                    <a:pt x="1" y="160"/>
                  </a:lnTo>
                  <a:cubicBezTo>
                    <a:pt x="148" y="0"/>
                    <a:pt x="148"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6753675" y="28588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6753675" y="2858875"/>
              <a:ext cx="25" cy="3700"/>
            </a:xfrm>
            <a:custGeom>
              <a:rect b="b" l="l" r="r" t="t"/>
              <a:pathLst>
                <a:path extrusionOk="0" h="148" w="1">
                  <a:moveTo>
                    <a:pt x="0" y="148"/>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6204450" y="2904975"/>
              <a:ext cx="3725" cy="25"/>
            </a:xfrm>
            <a:custGeom>
              <a:rect b="b" l="l" r="r" t="t"/>
              <a:pathLst>
                <a:path extrusionOk="0" h="1" w="149">
                  <a:moveTo>
                    <a:pt x="148"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6208150" y="2889600"/>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6204450" y="2889600"/>
              <a:ext cx="3725" cy="25"/>
            </a:xfrm>
            <a:custGeom>
              <a:rect b="b" l="l" r="r" t="t"/>
              <a:pathLst>
                <a:path extrusionOk="0" h="1" w="149">
                  <a:moveTo>
                    <a:pt x="148" y="1"/>
                  </a:moveTo>
                  <a:lnTo>
                    <a:pt x="1" y="1"/>
                  </a:lnTo>
                  <a:lnTo>
                    <a:pt x="1" y="1"/>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6769025" y="2816450"/>
              <a:ext cx="4025" cy="25"/>
            </a:xfrm>
            <a:custGeom>
              <a:rect b="b" l="l" r="r" t="t"/>
              <a:pathLst>
                <a:path extrusionOk="0" h="1" w="161">
                  <a:moveTo>
                    <a:pt x="1" y="1"/>
                  </a:moveTo>
                  <a:lnTo>
                    <a:pt x="1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6684525" y="28127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6684525" y="28127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6915025" y="2812775"/>
              <a:ext cx="25" cy="25"/>
            </a:xfrm>
            <a:custGeom>
              <a:rect b="b" l="l" r="r" t="t"/>
              <a:pathLst>
                <a:path extrusionOk="0" h="1" w="1">
                  <a:moveTo>
                    <a:pt x="0" y="0"/>
                  </a:move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6269600" y="2843500"/>
              <a:ext cx="7725" cy="3725"/>
            </a:xfrm>
            <a:custGeom>
              <a:rect b="b" l="l" r="r" t="t"/>
              <a:pathLst>
                <a:path extrusionOk="0" h="149" w="309">
                  <a:moveTo>
                    <a:pt x="161" y="1"/>
                  </a:moveTo>
                  <a:cubicBezTo>
                    <a:pt x="1" y="1"/>
                    <a:pt x="1" y="1"/>
                    <a:pt x="1" y="148"/>
                  </a:cubicBezTo>
                  <a:lnTo>
                    <a:pt x="308" y="148"/>
                  </a:lnTo>
                  <a:cubicBezTo>
                    <a:pt x="308" y="1"/>
                    <a:pt x="161" y="1"/>
                    <a:pt x="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6181400" y="2854875"/>
              <a:ext cx="11400" cy="4025"/>
            </a:xfrm>
            <a:custGeom>
              <a:rect b="b" l="l" r="r" t="t"/>
              <a:pathLst>
                <a:path extrusionOk="0" h="161" w="456">
                  <a:moveTo>
                    <a:pt x="148" y="1"/>
                  </a:moveTo>
                  <a:lnTo>
                    <a:pt x="1" y="160"/>
                  </a:lnTo>
                  <a:lnTo>
                    <a:pt x="455" y="160"/>
                  </a:lnTo>
                  <a:lnTo>
                    <a:pt x="4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6212125" y="2851175"/>
              <a:ext cx="11400" cy="3725"/>
            </a:xfrm>
            <a:custGeom>
              <a:rect b="b" l="l" r="r" t="t"/>
              <a:pathLst>
                <a:path extrusionOk="0" h="149" w="456">
                  <a:moveTo>
                    <a:pt x="148" y="1"/>
                  </a:moveTo>
                  <a:cubicBezTo>
                    <a:pt x="1" y="1"/>
                    <a:pt x="1" y="1"/>
                    <a:pt x="1" y="149"/>
                  </a:cubicBezTo>
                  <a:cubicBezTo>
                    <a:pt x="148" y="149"/>
                    <a:pt x="308"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6212125" y="2847200"/>
              <a:ext cx="3725" cy="25"/>
            </a:xfrm>
            <a:custGeom>
              <a:rect b="b" l="l" r="r" t="t"/>
              <a:pathLst>
                <a:path extrusionOk="0" h="1" w="149">
                  <a:moveTo>
                    <a:pt x="148"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6020050" y="2874225"/>
              <a:ext cx="25" cy="25"/>
            </a:xfrm>
            <a:custGeom>
              <a:rect b="b" l="l" r="r" t="t"/>
              <a:pathLst>
                <a:path extrusionOk="0" h="1" w="1">
                  <a:moveTo>
                    <a:pt x="1" y="1"/>
                  </a:move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6169725" y="2854875"/>
              <a:ext cx="4025" cy="4025"/>
            </a:xfrm>
            <a:custGeom>
              <a:rect b="b" l="l" r="r" t="t"/>
              <a:pathLst>
                <a:path extrusionOk="0" h="161" w="161">
                  <a:moveTo>
                    <a:pt x="0" y="1"/>
                  </a:moveTo>
                  <a:lnTo>
                    <a:pt x="0" y="160"/>
                  </a:lnTo>
                  <a:lnTo>
                    <a:pt x="160" y="160"/>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5839325" y="2889600"/>
              <a:ext cx="25" cy="3725"/>
            </a:xfrm>
            <a:custGeom>
              <a:rect b="b" l="l" r="r" t="t"/>
              <a:pathLst>
                <a:path extrusionOk="0" h="149" w="1">
                  <a:moveTo>
                    <a:pt x="1" y="148"/>
                  </a:moveTo>
                  <a:lnTo>
                    <a:pt x="1" y="148"/>
                  </a:lnTo>
                  <a:lnTo>
                    <a:pt x="1" y="148"/>
                  </a:lnTo>
                  <a:lnTo>
                    <a:pt x="1" y="14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7195625" y="2743625"/>
              <a:ext cx="3700" cy="25"/>
            </a:xfrm>
            <a:custGeom>
              <a:rect b="b" l="l" r="r" t="t"/>
              <a:pathLst>
                <a:path extrusionOk="0" h="1" w="148">
                  <a:moveTo>
                    <a:pt x="0" y="0"/>
                  </a:moveTo>
                  <a:lnTo>
                    <a:pt x="148"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7114775" y="2762675"/>
              <a:ext cx="25" cy="4025"/>
            </a:xfrm>
            <a:custGeom>
              <a:rect b="b" l="l" r="r" t="t"/>
              <a:pathLst>
                <a:path extrusionOk="0" h="161" w="1">
                  <a:moveTo>
                    <a:pt x="1" y="160"/>
                  </a:moveTo>
                  <a:lnTo>
                    <a:pt x="1" y="160"/>
                  </a:lnTo>
                  <a:lnTo>
                    <a:pt x="1" y="0"/>
                  </a:lnTo>
                  <a:lnTo>
                    <a:pt x="1" y="160"/>
                  </a:lnTo>
                  <a:lnTo>
                    <a:pt x="1" y="160"/>
                  </a:lnTo>
                  <a:lnTo>
                    <a:pt x="1" y="16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6957425" y="2774350"/>
              <a:ext cx="3725" cy="3725"/>
            </a:xfrm>
            <a:custGeom>
              <a:rect b="b" l="l" r="r" t="t"/>
              <a:pathLst>
                <a:path extrusionOk="0" h="149" w="149">
                  <a:moveTo>
                    <a:pt x="148" y="1"/>
                  </a:moveTo>
                  <a:cubicBezTo>
                    <a:pt x="1" y="1"/>
                    <a:pt x="1" y="148"/>
                    <a:pt x="1" y="148"/>
                  </a:cubicBezTo>
                  <a:lnTo>
                    <a:pt x="148" y="148"/>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6507800" y="2797400"/>
              <a:ext cx="4025" cy="3725"/>
            </a:xfrm>
            <a:custGeom>
              <a:rect b="b" l="l" r="r" t="t"/>
              <a:pathLst>
                <a:path extrusionOk="0" h="149" w="161">
                  <a:moveTo>
                    <a:pt x="0" y="1"/>
                  </a:moveTo>
                  <a:lnTo>
                    <a:pt x="0" y="148"/>
                  </a:lnTo>
                  <a:cubicBezTo>
                    <a:pt x="160" y="148"/>
                    <a:pt x="160" y="148"/>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6822825" y="2766675"/>
              <a:ext cx="25" cy="25"/>
            </a:xfrm>
            <a:custGeom>
              <a:rect b="b" l="l" r="r" t="t"/>
              <a:pathLst>
                <a:path extrusionOk="0" h="1" w="1">
                  <a:moveTo>
                    <a:pt x="0" y="0"/>
                  </a:moveTo>
                  <a:lnTo>
                    <a:pt x="0" y="0"/>
                  </a:ln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6822825" y="27666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6277300" y="2812775"/>
              <a:ext cx="4000" cy="3700"/>
            </a:xfrm>
            <a:custGeom>
              <a:rect b="b" l="l" r="r" t="t"/>
              <a:pathLst>
                <a:path extrusionOk="0" h="148" w="160">
                  <a:moveTo>
                    <a:pt x="160" y="0"/>
                  </a:moveTo>
                  <a:lnTo>
                    <a:pt x="0" y="148"/>
                  </a:lnTo>
                  <a:lnTo>
                    <a:pt x="160" y="148"/>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6258225" y="2870250"/>
              <a:ext cx="3725" cy="25"/>
            </a:xfrm>
            <a:custGeom>
              <a:rect b="b" l="l" r="r" t="t"/>
              <a:pathLst>
                <a:path extrusionOk="0" h="1" w="149">
                  <a:moveTo>
                    <a:pt x="149" y="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6308025" y="2816450"/>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5"/>
          <p:cNvSpPr txBox="1"/>
          <p:nvPr>
            <p:ph idx="1" type="subTitle"/>
          </p:nvPr>
        </p:nvSpPr>
        <p:spPr>
          <a:xfrm>
            <a:off x="3499800" y="3701321"/>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8" name="Google Shape;218;p15"/>
          <p:cNvSpPr txBox="1"/>
          <p:nvPr>
            <p:ph idx="2" type="subTitle"/>
          </p:nvPr>
        </p:nvSpPr>
        <p:spPr>
          <a:xfrm>
            <a:off x="3499800" y="413705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9" name="Google Shape;219;p15"/>
          <p:cNvSpPr txBox="1"/>
          <p:nvPr>
            <p:ph hasCustomPrompt="1" type="title"/>
          </p:nvPr>
        </p:nvSpPr>
        <p:spPr>
          <a:xfrm>
            <a:off x="3499800" y="3265750"/>
            <a:ext cx="622500" cy="383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t>xx%</a:t>
            </a:r>
          </a:p>
        </p:txBody>
      </p:sp>
      <p:sp>
        <p:nvSpPr>
          <p:cNvPr id="220" name="Google Shape;220;p15"/>
          <p:cNvSpPr txBox="1"/>
          <p:nvPr>
            <p:ph idx="3" type="subTitle"/>
          </p:nvPr>
        </p:nvSpPr>
        <p:spPr>
          <a:xfrm>
            <a:off x="6196375" y="3701321"/>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1" name="Google Shape;221;p15"/>
          <p:cNvSpPr txBox="1"/>
          <p:nvPr>
            <p:ph idx="4" type="subTitle"/>
          </p:nvPr>
        </p:nvSpPr>
        <p:spPr>
          <a:xfrm>
            <a:off x="6196375" y="413705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2" name="Google Shape;222;p15"/>
          <p:cNvSpPr txBox="1"/>
          <p:nvPr>
            <p:ph hasCustomPrompt="1" idx="5" type="title"/>
          </p:nvPr>
        </p:nvSpPr>
        <p:spPr>
          <a:xfrm>
            <a:off x="6196375" y="3265750"/>
            <a:ext cx="622500" cy="383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t>xx%</a:t>
            </a:r>
          </a:p>
        </p:txBody>
      </p:sp>
      <p:sp>
        <p:nvSpPr>
          <p:cNvPr id="223" name="Google Shape;223;p15"/>
          <p:cNvSpPr txBox="1"/>
          <p:nvPr>
            <p:ph idx="6"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24" name="Google Shape;224;p15"/>
          <p:cNvSpPr txBox="1"/>
          <p:nvPr>
            <p:ph idx="7" type="subTitle"/>
          </p:nvPr>
        </p:nvSpPr>
        <p:spPr>
          <a:xfrm>
            <a:off x="803225" y="3701321"/>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5" name="Google Shape;225;p15"/>
          <p:cNvSpPr txBox="1"/>
          <p:nvPr>
            <p:ph idx="8" type="subTitle"/>
          </p:nvPr>
        </p:nvSpPr>
        <p:spPr>
          <a:xfrm>
            <a:off x="803225" y="413705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6" name="Google Shape;226;p15"/>
          <p:cNvSpPr txBox="1"/>
          <p:nvPr>
            <p:ph hasCustomPrompt="1" idx="9" type="title"/>
          </p:nvPr>
        </p:nvSpPr>
        <p:spPr>
          <a:xfrm>
            <a:off x="803225" y="3265750"/>
            <a:ext cx="622500" cy="383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27" name="Shape 227"/>
        <p:cNvGrpSpPr/>
        <p:nvPr/>
      </p:nvGrpSpPr>
      <p:grpSpPr>
        <a:xfrm>
          <a:off x="0" y="0"/>
          <a:ext cx="0" cy="0"/>
          <a:chOff x="0" y="0"/>
          <a:chExt cx="0" cy="0"/>
        </a:xfrm>
      </p:grpSpPr>
      <p:sp>
        <p:nvSpPr>
          <p:cNvPr id="228" name="Google Shape;228;p16"/>
          <p:cNvSpPr txBox="1"/>
          <p:nvPr>
            <p:ph idx="1" type="subTitle"/>
          </p:nvPr>
        </p:nvSpPr>
        <p:spPr>
          <a:xfrm>
            <a:off x="1529425" y="1873250"/>
            <a:ext cx="6085200" cy="125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400"/>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229" name="Google Shape;229;p16"/>
          <p:cNvSpPr txBox="1"/>
          <p:nvPr>
            <p:ph type="title"/>
          </p:nvPr>
        </p:nvSpPr>
        <p:spPr>
          <a:xfrm>
            <a:off x="1529400" y="3129475"/>
            <a:ext cx="6085200" cy="577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None/>
              <a:defRPr sz="1800">
                <a:solidFill>
                  <a:schemeClr val="accent2"/>
                </a:solidFill>
              </a:defRPr>
            </a:lvl1pPr>
            <a:lvl2pPr lvl="1" rtl="0">
              <a:spcBef>
                <a:spcPts val="0"/>
              </a:spcBef>
              <a:spcAft>
                <a:spcPts val="0"/>
              </a:spcAft>
              <a:buSzPts val="3600"/>
              <a:buNone/>
              <a:defRPr>
                <a:latin typeface="Didact Gothic"/>
                <a:ea typeface="Didact Gothic"/>
                <a:cs typeface="Didact Gothic"/>
                <a:sym typeface="Didact Gothic"/>
              </a:defRPr>
            </a:lvl2pPr>
            <a:lvl3pPr lvl="2" rtl="0">
              <a:spcBef>
                <a:spcPts val="0"/>
              </a:spcBef>
              <a:spcAft>
                <a:spcPts val="0"/>
              </a:spcAft>
              <a:buSzPts val="3600"/>
              <a:buNone/>
              <a:defRPr>
                <a:latin typeface="Didact Gothic"/>
                <a:ea typeface="Didact Gothic"/>
                <a:cs typeface="Didact Gothic"/>
                <a:sym typeface="Didact Gothic"/>
              </a:defRPr>
            </a:lvl3pPr>
            <a:lvl4pPr lvl="3" rtl="0">
              <a:spcBef>
                <a:spcPts val="0"/>
              </a:spcBef>
              <a:spcAft>
                <a:spcPts val="0"/>
              </a:spcAft>
              <a:buSzPts val="3600"/>
              <a:buNone/>
              <a:defRPr>
                <a:latin typeface="Didact Gothic"/>
                <a:ea typeface="Didact Gothic"/>
                <a:cs typeface="Didact Gothic"/>
                <a:sym typeface="Didact Gothic"/>
              </a:defRPr>
            </a:lvl4pPr>
            <a:lvl5pPr lvl="4" rtl="0">
              <a:spcBef>
                <a:spcPts val="0"/>
              </a:spcBef>
              <a:spcAft>
                <a:spcPts val="0"/>
              </a:spcAft>
              <a:buSzPts val="3600"/>
              <a:buNone/>
              <a:defRPr>
                <a:latin typeface="Didact Gothic"/>
                <a:ea typeface="Didact Gothic"/>
                <a:cs typeface="Didact Gothic"/>
                <a:sym typeface="Didact Gothic"/>
              </a:defRPr>
            </a:lvl5pPr>
            <a:lvl6pPr lvl="5" rtl="0">
              <a:spcBef>
                <a:spcPts val="0"/>
              </a:spcBef>
              <a:spcAft>
                <a:spcPts val="0"/>
              </a:spcAft>
              <a:buSzPts val="3600"/>
              <a:buNone/>
              <a:defRPr>
                <a:latin typeface="Didact Gothic"/>
                <a:ea typeface="Didact Gothic"/>
                <a:cs typeface="Didact Gothic"/>
                <a:sym typeface="Didact Gothic"/>
              </a:defRPr>
            </a:lvl6pPr>
            <a:lvl7pPr lvl="6" rtl="0">
              <a:spcBef>
                <a:spcPts val="0"/>
              </a:spcBef>
              <a:spcAft>
                <a:spcPts val="0"/>
              </a:spcAft>
              <a:buSzPts val="3600"/>
              <a:buNone/>
              <a:defRPr>
                <a:latin typeface="Didact Gothic"/>
                <a:ea typeface="Didact Gothic"/>
                <a:cs typeface="Didact Gothic"/>
                <a:sym typeface="Didact Gothic"/>
              </a:defRPr>
            </a:lvl7pPr>
            <a:lvl8pPr lvl="7" rtl="0">
              <a:spcBef>
                <a:spcPts val="0"/>
              </a:spcBef>
              <a:spcAft>
                <a:spcPts val="0"/>
              </a:spcAft>
              <a:buSzPts val="3600"/>
              <a:buNone/>
              <a:defRPr>
                <a:latin typeface="Didact Gothic"/>
                <a:ea typeface="Didact Gothic"/>
                <a:cs typeface="Didact Gothic"/>
                <a:sym typeface="Didact Gothic"/>
              </a:defRPr>
            </a:lvl8pPr>
            <a:lvl9pPr lvl="8" rtl="0">
              <a:spcBef>
                <a:spcPts val="0"/>
              </a:spcBef>
              <a:spcAft>
                <a:spcPts val="0"/>
              </a:spcAft>
              <a:buSzPts val="3600"/>
              <a:buNone/>
              <a:defRPr>
                <a:latin typeface="Didact Gothic"/>
                <a:ea typeface="Didact Gothic"/>
                <a:cs typeface="Didact Gothic"/>
                <a:sym typeface="Didact Gothic"/>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spTree>
      <p:nvGrpSpPr>
        <p:cNvPr id="230" name="Shape 230"/>
        <p:cNvGrpSpPr/>
        <p:nvPr/>
      </p:nvGrpSpPr>
      <p:grpSpPr>
        <a:xfrm>
          <a:off x="0" y="0"/>
          <a:ext cx="0" cy="0"/>
          <a:chOff x="0" y="0"/>
          <a:chExt cx="0" cy="0"/>
        </a:xfrm>
      </p:grpSpPr>
      <p:sp>
        <p:nvSpPr>
          <p:cNvPr id="231" name="Google Shape;231;p17"/>
          <p:cNvSpPr txBox="1"/>
          <p:nvPr>
            <p:ph idx="1" type="subTitle"/>
          </p:nvPr>
        </p:nvSpPr>
        <p:spPr>
          <a:xfrm>
            <a:off x="4308825" y="667375"/>
            <a:ext cx="4312500" cy="19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1600"/>
              </a:spcBef>
              <a:spcAft>
                <a:spcPts val="0"/>
              </a:spcAft>
              <a:buClr>
                <a:schemeClr val="accent2"/>
              </a:buClr>
              <a:buSzPts val="2500"/>
              <a:buNone/>
              <a:defRPr sz="2500">
                <a:solidFill>
                  <a:schemeClr val="accent2"/>
                </a:solidFill>
              </a:defRPr>
            </a:lvl3pPr>
            <a:lvl4pPr lvl="3" rtl="0" algn="ctr">
              <a:spcBef>
                <a:spcPts val="1600"/>
              </a:spcBef>
              <a:spcAft>
                <a:spcPts val="0"/>
              </a:spcAft>
              <a:buClr>
                <a:schemeClr val="accent2"/>
              </a:buClr>
              <a:buSzPts val="2500"/>
              <a:buNone/>
              <a:defRPr sz="2500">
                <a:solidFill>
                  <a:schemeClr val="accent2"/>
                </a:solidFill>
              </a:defRPr>
            </a:lvl4pPr>
            <a:lvl5pPr lvl="4" rtl="0" algn="ctr">
              <a:spcBef>
                <a:spcPts val="1600"/>
              </a:spcBef>
              <a:spcAft>
                <a:spcPts val="0"/>
              </a:spcAft>
              <a:buClr>
                <a:schemeClr val="accent2"/>
              </a:buClr>
              <a:buSzPts val="2500"/>
              <a:buNone/>
              <a:defRPr sz="2500">
                <a:solidFill>
                  <a:schemeClr val="accent2"/>
                </a:solidFill>
              </a:defRPr>
            </a:lvl5pPr>
            <a:lvl6pPr lvl="5" rtl="0" algn="ctr">
              <a:spcBef>
                <a:spcPts val="1600"/>
              </a:spcBef>
              <a:spcAft>
                <a:spcPts val="0"/>
              </a:spcAft>
              <a:buClr>
                <a:schemeClr val="accent2"/>
              </a:buClr>
              <a:buSzPts val="2500"/>
              <a:buNone/>
              <a:defRPr sz="2500">
                <a:solidFill>
                  <a:schemeClr val="accent2"/>
                </a:solidFill>
              </a:defRPr>
            </a:lvl6pPr>
            <a:lvl7pPr lvl="6" rtl="0" algn="ctr">
              <a:spcBef>
                <a:spcPts val="1600"/>
              </a:spcBef>
              <a:spcAft>
                <a:spcPts val="0"/>
              </a:spcAft>
              <a:buClr>
                <a:schemeClr val="accent2"/>
              </a:buClr>
              <a:buSzPts val="2500"/>
              <a:buNone/>
              <a:defRPr sz="2500">
                <a:solidFill>
                  <a:schemeClr val="accent2"/>
                </a:solidFill>
              </a:defRPr>
            </a:lvl7pPr>
            <a:lvl8pPr lvl="7" rtl="0" algn="ctr">
              <a:spcBef>
                <a:spcPts val="1600"/>
              </a:spcBef>
              <a:spcAft>
                <a:spcPts val="0"/>
              </a:spcAft>
              <a:buClr>
                <a:schemeClr val="accent2"/>
              </a:buClr>
              <a:buSzPts val="2500"/>
              <a:buNone/>
              <a:defRPr sz="2500">
                <a:solidFill>
                  <a:schemeClr val="accent2"/>
                </a:solidFill>
              </a:defRPr>
            </a:lvl8pPr>
            <a:lvl9pPr lvl="8" rtl="0" algn="ctr">
              <a:spcBef>
                <a:spcPts val="1600"/>
              </a:spcBef>
              <a:spcAft>
                <a:spcPts val="1600"/>
              </a:spcAft>
              <a:buClr>
                <a:schemeClr val="accent2"/>
              </a:buClr>
              <a:buSzPts val="2500"/>
              <a:buNone/>
              <a:defRPr sz="2500">
                <a:solidFill>
                  <a:schemeClr val="accent2"/>
                </a:solidFill>
              </a:defRPr>
            </a:lvl9pPr>
          </a:lstStyle>
          <a:p/>
        </p:txBody>
      </p:sp>
      <p:sp>
        <p:nvSpPr>
          <p:cNvPr id="232" name="Google Shape;232;p17"/>
          <p:cNvSpPr txBox="1"/>
          <p:nvPr>
            <p:ph type="title"/>
          </p:nvPr>
        </p:nvSpPr>
        <p:spPr>
          <a:xfrm>
            <a:off x="5171325" y="2626675"/>
            <a:ext cx="25875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800"/>
              <a:buNone/>
              <a:defRPr sz="1800">
                <a:solidFill>
                  <a:schemeClr val="lt1"/>
                </a:solidFill>
              </a:defRPr>
            </a:lvl1pPr>
            <a:lvl2pPr lvl="1" rtl="0" algn="ctr">
              <a:spcBef>
                <a:spcPts val="0"/>
              </a:spcBef>
              <a:spcAft>
                <a:spcPts val="0"/>
              </a:spcAft>
              <a:buSzPts val="3600"/>
              <a:buNone/>
              <a:defRPr>
                <a:latin typeface="Didact Gothic"/>
                <a:ea typeface="Didact Gothic"/>
                <a:cs typeface="Didact Gothic"/>
                <a:sym typeface="Didact Gothic"/>
              </a:defRPr>
            </a:lvl2pPr>
            <a:lvl3pPr lvl="2" rtl="0" algn="ctr">
              <a:spcBef>
                <a:spcPts val="0"/>
              </a:spcBef>
              <a:spcAft>
                <a:spcPts val="0"/>
              </a:spcAft>
              <a:buSzPts val="3600"/>
              <a:buNone/>
              <a:defRPr>
                <a:latin typeface="Didact Gothic"/>
                <a:ea typeface="Didact Gothic"/>
                <a:cs typeface="Didact Gothic"/>
                <a:sym typeface="Didact Gothic"/>
              </a:defRPr>
            </a:lvl3pPr>
            <a:lvl4pPr lvl="3" rtl="0" algn="ctr">
              <a:spcBef>
                <a:spcPts val="0"/>
              </a:spcBef>
              <a:spcAft>
                <a:spcPts val="0"/>
              </a:spcAft>
              <a:buSzPts val="3600"/>
              <a:buNone/>
              <a:defRPr>
                <a:latin typeface="Didact Gothic"/>
                <a:ea typeface="Didact Gothic"/>
                <a:cs typeface="Didact Gothic"/>
                <a:sym typeface="Didact Gothic"/>
              </a:defRPr>
            </a:lvl4pPr>
            <a:lvl5pPr lvl="4" rtl="0" algn="ctr">
              <a:spcBef>
                <a:spcPts val="0"/>
              </a:spcBef>
              <a:spcAft>
                <a:spcPts val="0"/>
              </a:spcAft>
              <a:buSzPts val="3600"/>
              <a:buNone/>
              <a:defRPr>
                <a:latin typeface="Didact Gothic"/>
                <a:ea typeface="Didact Gothic"/>
                <a:cs typeface="Didact Gothic"/>
                <a:sym typeface="Didact Gothic"/>
              </a:defRPr>
            </a:lvl5pPr>
            <a:lvl6pPr lvl="5" rtl="0" algn="ctr">
              <a:spcBef>
                <a:spcPts val="0"/>
              </a:spcBef>
              <a:spcAft>
                <a:spcPts val="0"/>
              </a:spcAft>
              <a:buSzPts val="3600"/>
              <a:buNone/>
              <a:defRPr>
                <a:latin typeface="Didact Gothic"/>
                <a:ea typeface="Didact Gothic"/>
                <a:cs typeface="Didact Gothic"/>
                <a:sym typeface="Didact Gothic"/>
              </a:defRPr>
            </a:lvl6pPr>
            <a:lvl7pPr lvl="6" rtl="0" algn="ctr">
              <a:spcBef>
                <a:spcPts val="0"/>
              </a:spcBef>
              <a:spcAft>
                <a:spcPts val="0"/>
              </a:spcAft>
              <a:buSzPts val="3600"/>
              <a:buNone/>
              <a:defRPr>
                <a:latin typeface="Didact Gothic"/>
                <a:ea typeface="Didact Gothic"/>
                <a:cs typeface="Didact Gothic"/>
                <a:sym typeface="Didact Gothic"/>
              </a:defRPr>
            </a:lvl7pPr>
            <a:lvl8pPr lvl="7" rtl="0" algn="ctr">
              <a:spcBef>
                <a:spcPts val="0"/>
              </a:spcBef>
              <a:spcAft>
                <a:spcPts val="0"/>
              </a:spcAft>
              <a:buSzPts val="3600"/>
              <a:buNone/>
              <a:defRPr>
                <a:latin typeface="Didact Gothic"/>
                <a:ea typeface="Didact Gothic"/>
                <a:cs typeface="Didact Gothic"/>
                <a:sym typeface="Didact Gothic"/>
              </a:defRPr>
            </a:lvl8pPr>
            <a:lvl9pPr lvl="8" rtl="0" algn="ctr">
              <a:spcBef>
                <a:spcPts val="0"/>
              </a:spcBef>
              <a:spcAft>
                <a:spcPts val="0"/>
              </a:spcAft>
              <a:buSzPts val="3600"/>
              <a:buNone/>
              <a:defRPr>
                <a:latin typeface="Didact Gothic"/>
                <a:ea typeface="Didact Gothic"/>
                <a:cs typeface="Didact Gothic"/>
                <a:sym typeface="Didact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233" name="Shape 233"/>
        <p:cNvGrpSpPr/>
        <p:nvPr/>
      </p:nvGrpSpPr>
      <p:grpSpPr>
        <a:xfrm>
          <a:off x="0" y="0"/>
          <a:ext cx="0" cy="0"/>
          <a:chOff x="0" y="0"/>
          <a:chExt cx="0" cy="0"/>
        </a:xfrm>
      </p:grpSpPr>
      <p:sp>
        <p:nvSpPr>
          <p:cNvPr id="234" name="Google Shape;234;p18"/>
          <p:cNvSpPr txBox="1"/>
          <p:nvPr>
            <p:ph type="title"/>
          </p:nvPr>
        </p:nvSpPr>
        <p:spPr>
          <a:xfrm>
            <a:off x="725200" y="2364075"/>
            <a:ext cx="3921000" cy="1616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4800"/>
              <a:buNone/>
              <a:defRPr sz="4800">
                <a:solidFill>
                  <a:schemeClr val="accent2"/>
                </a:solidFill>
              </a:defRPr>
            </a:lvl1pPr>
            <a:lvl2pPr lvl="1" rtl="0" algn="ctr">
              <a:spcBef>
                <a:spcPts val="0"/>
              </a:spcBef>
              <a:spcAft>
                <a:spcPts val="0"/>
              </a:spcAft>
              <a:buSzPts val="4800"/>
              <a:buFont typeface="Bebas Neue"/>
              <a:buNone/>
              <a:defRPr sz="4800">
                <a:latin typeface="Bebas Neue"/>
                <a:ea typeface="Bebas Neue"/>
                <a:cs typeface="Bebas Neue"/>
                <a:sym typeface="Bebas Neue"/>
              </a:defRPr>
            </a:lvl2pPr>
            <a:lvl3pPr lvl="2" rtl="0" algn="ctr">
              <a:spcBef>
                <a:spcPts val="0"/>
              </a:spcBef>
              <a:spcAft>
                <a:spcPts val="0"/>
              </a:spcAft>
              <a:buSzPts val="4800"/>
              <a:buFont typeface="Bebas Neue"/>
              <a:buNone/>
              <a:defRPr sz="4800">
                <a:latin typeface="Bebas Neue"/>
                <a:ea typeface="Bebas Neue"/>
                <a:cs typeface="Bebas Neue"/>
                <a:sym typeface="Bebas Neue"/>
              </a:defRPr>
            </a:lvl3pPr>
            <a:lvl4pPr lvl="3" rtl="0" algn="ctr">
              <a:spcBef>
                <a:spcPts val="0"/>
              </a:spcBef>
              <a:spcAft>
                <a:spcPts val="0"/>
              </a:spcAft>
              <a:buSzPts val="4800"/>
              <a:buFont typeface="Bebas Neue"/>
              <a:buNone/>
              <a:defRPr sz="4800">
                <a:latin typeface="Bebas Neue"/>
                <a:ea typeface="Bebas Neue"/>
                <a:cs typeface="Bebas Neue"/>
                <a:sym typeface="Bebas Neue"/>
              </a:defRPr>
            </a:lvl4pPr>
            <a:lvl5pPr lvl="4" rtl="0" algn="ctr">
              <a:spcBef>
                <a:spcPts val="0"/>
              </a:spcBef>
              <a:spcAft>
                <a:spcPts val="0"/>
              </a:spcAft>
              <a:buSzPts val="4800"/>
              <a:buFont typeface="Bebas Neue"/>
              <a:buNone/>
              <a:defRPr sz="4800">
                <a:latin typeface="Bebas Neue"/>
                <a:ea typeface="Bebas Neue"/>
                <a:cs typeface="Bebas Neue"/>
                <a:sym typeface="Bebas Neue"/>
              </a:defRPr>
            </a:lvl5pPr>
            <a:lvl6pPr lvl="5" rtl="0" algn="ctr">
              <a:spcBef>
                <a:spcPts val="0"/>
              </a:spcBef>
              <a:spcAft>
                <a:spcPts val="0"/>
              </a:spcAft>
              <a:buSzPts val="4800"/>
              <a:buFont typeface="Bebas Neue"/>
              <a:buNone/>
              <a:defRPr sz="4800">
                <a:latin typeface="Bebas Neue"/>
                <a:ea typeface="Bebas Neue"/>
                <a:cs typeface="Bebas Neue"/>
                <a:sym typeface="Bebas Neue"/>
              </a:defRPr>
            </a:lvl6pPr>
            <a:lvl7pPr lvl="6" rtl="0" algn="ctr">
              <a:spcBef>
                <a:spcPts val="0"/>
              </a:spcBef>
              <a:spcAft>
                <a:spcPts val="0"/>
              </a:spcAft>
              <a:buSzPts val="4800"/>
              <a:buFont typeface="Bebas Neue"/>
              <a:buNone/>
              <a:defRPr sz="4800">
                <a:latin typeface="Bebas Neue"/>
                <a:ea typeface="Bebas Neue"/>
                <a:cs typeface="Bebas Neue"/>
                <a:sym typeface="Bebas Neue"/>
              </a:defRPr>
            </a:lvl7pPr>
            <a:lvl8pPr lvl="7" rtl="0" algn="ctr">
              <a:spcBef>
                <a:spcPts val="0"/>
              </a:spcBef>
              <a:spcAft>
                <a:spcPts val="0"/>
              </a:spcAft>
              <a:buSzPts val="4800"/>
              <a:buFont typeface="Bebas Neue"/>
              <a:buNone/>
              <a:defRPr sz="4800">
                <a:latin typeface="Bebas Neue"/>
                <a:ea typeface="Bebas Neue"/>
                <a:cs typeface="Bebas Neue"/>
                <a:sym typeface="Bebas Neue"/>
              </a:defRPr>
            </a:lvl8pPr>
            <a:lvl9pPr lvl="8" rtl="0" algn="ctr">
              <a:spcBef>
                <a:spcPts val="0"/>
              </a:spcBef>
              <a:spcAft>
                <a:spcPts val="0"/>
              </a:spcAft>
              <a:buSzPts val="4800"/>
              <a:buFont typeface="Bebas Neue"/>
              <a:buNone/>
              <a:defRPr sz="4800">
                <a:latin typeface="Bebas Neue"/>
                <a:ea typeface="Bebas Neue"/>
                <a:cs typeface="Bebas Neue"/>
                <a:sym typeface="Bebas Neue"/>
              </a:defRPr>
            </a:lvl9pPr>
          </a:lstStyle>
          <a:p/>
        </p:txBody>
      </p:sp>
      <p:sp>
        <p:nvSpPr>
          <p:cNvPr id="235" name="Google Shape;235;p18"/>
          <p:cNvSpPr/>
          <p:nvPr/>
        </p:nvSpPr>
        <p:spPr>
          <a:xfrm rot="-9879004">
            <a:off x="7897000" y="-46465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txBox="1"/>
          <p:nvPr>
            <p:ph idx="1" type="subTitle"/>
          </p:nvPr>
        </p:nvSpPr>
        <p:spPr>
          <a:xfrm>
            <a:off x="725200" y="4056410"/>
            <a:ext cx="41202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None/>
              <a:defRPr sz="16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7" name="Google Shape;237;p18"/>
          <p:cNvSpPr txBox="1"/>
          <p:nvPr>
            <p:ph hasCustomPrompt="1" idx="2" type="title"/>
          </p:nvPr>
        </p:nvSpPr>
        <p:spPr>
          <a:xfrm>
            <a:off x="725200" y="489238"/>
            <a:ext cx="2728800" cy="99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6000"/>
              <a:buNone/>
              <a:defRPr sz="6000">
                <a:solidFill>
                  <a:schemeClr val="accent2"/>
                </a:solidFill>
              </a:defRPr>
            </a:lvl1pPr>
            <a:lvl2pPr lvl="1" rtl="0">
              <a:spcBef>
                <a:spcPts val="0"/>
              </a:spcBef>
              <a:spcAft>
                <a:spcPts val="0"/>
              </a:spcAft>
              <a:buClr>
                <a:schemeClr val="accent2"/>
              </a:buClr>
              <a:buSzPts val="6000"/>
              <a:buNone/>
              <a:defRPr sz="6000">
                <a:solidFill>
                  <a:schemeClr val="accent2"/>
                </a:solidFill>
              </a:defRPr>
            </a:lvl2pPr>
            <a:lvl3pPr lvl="2" rtl="0">
              <a:spcBef>
                <a:spcPts val="0"/>
              </a:spcBef>
              <a:spcAft>
                <a:spcPts val="0"/>
              </a:spcAft>
              <a:buClr>
                <a:schemeClr val="accent2"/>
              </a:buClr>
              <a:buSzPts val="6000"/>
              <a:buNone/>
              <a:defRPr sz="6000">
                <a:solidFill>
                  <a:schemeClr val="accent2"/>
                </a:solidFill>
              </a:defRPr>
            </a:lvl3pPr>
            <a:lvl4pPr lvl="3" rtl="0">
              <a:spcBef>
                <a:spcPts val="0"/>
              </a:spcBef>
              <a:spcAft>
                <a:spcPts val="0"/>
              </a:spcAft>
              <a:buClr>
                <a:schemeClr val="accent2"/>
              </a:buClr>
              <a:buSzPts val="6000"/>
              <a:buNone/>
              <a:defRPr sz="6000">
                <a:solidFill>
                  <a:schemeClr val="accent2"/>
                </a:solidFill>
              </a:defRPr>
            </a:lvl4pPr>
            <a:lvl5pPr lvl="4" rtl="0">
              <a:spcBef>
                <a:spcPts val="0"/>
              </a:spcBef>
              <a:spcAft>
                <a:spcPts val="0"/>
              </a:spcAft>
              <a:buClr>
                <a:schemeClr val="accent2"/>
              </a:buClr>
              <a:buSzPts val="6000"/>
              <a:buNone/>
              <a:defRPr sz="6000">
                <a:solidFill>
                  <a:schemeClr val="accent2"/>
                </a:solidFill>
              </a:defRPr>
            </a:lvl5pPr>
            <a:lvl6pPr lvl="5" rtl="0">
              <a:spcBef>
                <a:spcPts val="0"/>
              </a:spcBef>
              <a:spcAft>
                <a:spcPts val="0"/>
              </a:spcAft>
              <a:buClr>
                <a:schemeClr val="accent2"/>
              </a:buClr>
              <a:buSzPts val="6000"/>
              <a:buNone/>
              <a:defRPr sz="6000">
                <a:solidFill>
                  <a:schemeClr val="accent2"/>
                </a:solidFill>
              </a:defRPr>
            </a:lvl6pPr>
            <a:lvl7pPr lvl="6" rtl="0">
              <a:spcBef>
                <a:spcPts val="0"/>
              </a:spcBef>
              <a:spcAft>
                <a:spcPts val="0"/>
              </a:spcAft>
              <a:buClr>
                <a:schemeClr val="accent2"/>
              </a:buClr>
              <a:buSzPts val="6000"/>
              <a:buNone/>
              <a:defRPr sz="6000">
                <a:solidFill>
                  <a:schemeClr val="accent2"/>
                </a:solidFill>
              </a:defRPr>
            </a:lvl7pPr>
            <a:lvl8pPr lvl="7" rtl="0">
              <a:spcBef>
                <a:spcPts val="0"/>
              </a:spcBef>
              <a:spcAft>
                <a:spcPts val="0"/>
              </a:spcAft>
              <a:buClr>
                <a:schemeClr val="accent2"/>
              </a:buClr>
              <a:buSzPts val="6000"/>
              <a:buNone/>
              <a:defRPr sz="6000">
                <a:solidFill>
                  <a:schemeClr val="accent2"/>
                </a:solidFill>
              </a:defRPr>
            </a:lvl8pPr>
            <a:lvl9pPr lvl="8" rtl="0">
              <a:spcBef>
                <a:spcPts val="0"/>
              </a:spcBef>
              <a:spcAft>
                <a:spcPts val="0"/>
              </a:spcAft>
              <a:buClr>
                <a:schemeClr val="accent2"/>
              </a:buClr>
              <a:buSzPts val="6000"/>
              <a:buNone/>
              <a:defRPr sz="6000">
                <a:solidFill>
                  <a:schemeClr val="accent2"/>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238" name="Shape 238"/>
        <p:cNvGrpSpPr/>
        <p:nvPr/>
      </p:nvGrpSpPr>
      <p:grpSpPr>
        <a:xfrm>
          <a:off x="0" y="0"/>
          <a:ext cx="0" cy="0"/>
          <a:chOff x="0" y="0"/>
          <a:chExt cx="0" cy="0"/>
        </a:xfrm>
      </p:grpSpPr>
      <p:grpSp>
        <p:nvGrpSpPr>
          <p:cNvPr id="239" name="Google Shape;239;p19"/>
          <p:cNvGrpSpPr/>
          <p:nvPr/>
        </p:nvGrpSpPr>
        <p:grpSpPr>
          <a:xfrm>
            <a:off x="-94150" y="-1034428"/>
            <a:ext cx="6619658" cy="6609675"/>
            <a:chOff x="-94150" y="-1034428"/>
            <a:chExt cx="6619658" cy="6609675"/>
          </a:xfrm>
        </p:grpSpPr>
        <p:grpSp>
          <p:nvGrpSpPr>
            <p:cNvPr id="240" name="Google Shape;240;p19"/>
            <p:cNvGrpSpPr/>
            <p:nvPr/>
          </p:nvGrpSpPr>
          <p:grpSpPr>
            <a:xfrm rot="-3975412">
              <a:off x="1082915" y="1001987"/>
              <a:ext cx="6104973" cy="2536846"/>
              <a:chOff x="5677975" y="2313350"/>
              <a:chExt cx="1682700" cy="699225"/>
            </a:xfrm>
          </p:grpSpPr>
          <p:sp>
            <p:nvSpPr>
              <p:cNvPr id="241" name="Google Shape;241;p19"/>
              <p:cNvSpPr/>
              <p:nvPr/>
            </p:nvSpPr>
            <p:spPr>
              <a:xfrm>
                <a:off x="6212125" y="2900975"/>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6965125" y="2808775"/>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965125" y="2805075"/>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6826800" y="2789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6899650" y="2805075"/>
                <a:ext cx="4025" cy="25"/>
              </a:xfrm>
              <a:custGeom>
                <a:rect b="b" l="l" r="r" t="t"/>
                <a:pathLst>
                  <a:path extrusionOk="0" h="1" w="161">
                    <a:moveTo>
                      <a:pt x="1" y="1"/>
                    </a:moveTo>
                    <a:lnTo>
                      <a:pt x="160" y="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5912475" y="2893300"/>
                <a:ext cx="25" cy="25"/>
              </a:xfrm>
              <a:custGeom>
                <a:rect b="b" l="l" r="r" t="t"/>
                <a:pathLst>
                  <a:path extrusionOk="0" h="1" w="1">
                    <a:moveTo>
                      <a:pt x="1"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6354125" y="28358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5677975" y="2313350"/>
                <a:ext cx="1682700" cy="653125"/>
              </a:xfrm>
              <a:custGeom>
                <a:rect b="b" l="l" r="r" t="t"/>
                <a:pathLst>
                  <a:path extrusionOk="0" h="26125" w="67308">
                    <a:moveTo>
                      <a:pt x="63312" y="15982"/>
                    </a:moveTo>
                    <a:lnTo>
                      <a:pt x="63312" y="16129"/>
                    </a:lnTo>
                    <a:lnTo>
                      <a:pt x="62083" y="16129"/>
                    </a:lnTo>
                    <a:cubicBezTo>
                      <a:pt x="62390" y="15982"/>
                      <a:pt x="62550" y="15982"/>
                      <a:pt x="62698" y="15982"/>
                    </a:cubicBezTo>
                    <a:close/>
                    <a:moveTo>
                      <a:pt x="51941" y="17519"/>
                    </a:moveTo>
                    <a:lnTo>
                      <a:pt x="51941" y="17666"/>
                    </a:lnTo>
                    <a:cubicBezTo>
                      <a:pt x="51793" y="17666"/>
                      <a:pt x="51793" y="17519"/>
                      <a:pt x="51793" y="17519"/>
                    </a:cubicBezTo>
                    <a:close/>
                    <a:moveTo>
                      <a:pt x="61625" y="17755"/>
                    </a:moveTo>
                    <a:cubicBezTo>
                      <a:pt x="61676" y="17755"/>
                      <a:pt x="61727" y="17773"/>
                      <a:pt x="61776" y="17826"/>
                    </a:cubicBezTo>
                    <a:lnTo>
                      <a:pt x="61321" y="17826"/>
                    </a:lnTo>
                    <a:cubicBezTo>
                      <a:pt x="61419" y="17826"/>
                      <a:pt x="61523" y="17755"/>
                      <a:pt x="61625" y="17755"/>
                    </a:cubicBezTo>
                    <a:close/>
                    <a:moveTo>
                      <a:pt x="47023" y="17826"/>
                    </a:moveTo>
                    <a:lnTo>
                      <a:pt x="47023" y="17973"/>
                    </a:lnTo>
                    <a:cubicBezTo>
                      <a:pt x="46876" y="17973"/>
                      <a:pt x="46876" y="17826"/>
                      <a:pt x="46876" y="17826"/>
                    </a:cubicBezTo>
                    <a:close/>
                    <a:moveTo>
                      <a:pt x="49335" y="17826"/>
                    </a:moveTo>
                    <a:lnTo>
                      <a:pt x="49335" y="17973"/>
                    </a:lnTo>
                    <a:lnTo>
                      <a:pt x="49175" y="17973"/>
                    </a:lnTo>
                    <a:cubicBezTo>
                      <a:pt x="49175" y="17826"/>
                      <a:pt x="49175" y="17826"/>
                      <a:pt x="49335" y="17826"/>
                    </a:cubicBezTo>
                    <a:close/>
                    <a:moveTo>
                      <a:pt x="51019" y="17519"/>
                    </a:moveTo>
                    <a:cubicBezTo>
                      <a:pt x="50871" y="17666"/>
                      <a:pt x="50871" y="17666"/>
                      <a:pt x="50712" y="17666"/>
                    </a:cubicBezTo>
                    <a:cubicBezTo>
                      <a:pt x="50871" y="17826"/>
                      <a:pt x="50871" y="17826"/>
                      <a:pt x="51019" y="17826"/>
                    </a:cubicBezTo>
                    <a:cubicBezTo>
                      <a:pt x="51179" y="17826"/>
                      <a:pt x="51179" y="17666"/>
                      <a:pt x="51326" y="17666"/>
                    </a:cubicBezTo>
                    <a:lnTo>
                      <a:pt x="51326" y="17826"/>
                    </a:lnTo>
                    <a:lnTo>
                      <a:pt x="51179" y="17826"/>
                    </a:lnTo>
                    <a:lnTo>
                      <a:pt x="51179" y="17973"/>
                    </a:lnTo>
                    <a:cubicBezTo>
                      <a:pt x="51025" y="17900"/>
                      <a:pt x="50908" y="17900"/>
                      <a:pt x="50811" y="17900"/>
                    </a:cubicBezTo>
                    <a:cubicBezTo>
                      <a:pt x="50715" y="17900"/>
                      <a:pt x="50638" y="17900"/>
                      <a:pt x="50564" y="17826"/>
                    </a:cubicBezTo>
                    <a:cubicBezTo>
                      <a:pt x="50404" y="17826"/>
                      <a:pt x="50404" y="17826"/>
                      <a:pt x="50257" y="17666"/>
                    </a:cubicBezTo>
                    <a:lnTo>
                      <a:pt x="50564" y="17666"/>
                    </a:lnTo>
                    <a:cubicBezTo>
                      <a:pt x="50564" y="17666"/>
                      <a:pt x="50712" y="17519"/>
                      <a:pt x="50871" y="17519"/>
                    </a:cubicBezTo>
                    <a:close/>
                    <a:moveTo>
                      <a:pt x="52863" y="17666"/>
                    </a:moveTo>
                    <a:lnTo>
                      <a:pt x="52863" y="17826"/>
                    </a:lnTo>
                    <a:lnTo>
                      <a:pt x="52101" y="17826"/>
                    </a:lnTo>
                    <a:cubicBezTo>
                      <a:pt x="51941" y="17826"/>
                      <a:pt x="51941" y="17973"/>
                      <a:pt x="51793" y="17973"/>
                    </a:cubicBezTo>
                    <a:lnTo>
                      <a:pt x="51793" y="17826"/>
                    </a:lnTo>
                    <a:lnTo>
                      <a:pt x="51634" y="17826"/>
                    </a:lnTo>
                    <a:cubicBezTo>
                      <a:pt x="51793" y="17666"/>
                      <a:pt x="52101" y="17666"/>
                      <a:pt x="52248" y="17666"/>
                    </a:cubicBezTo>
                    <a:cubicBezTo>
                      <a:pt x="52248" y="17666"/>
                      <a:pt x="52408" y="17666"/>
                      <a:pt x="52408" y="17826"/>
                    </a:cubicBezTo>
                    <a:cubicBezTo>
                      <a:pt x="52556" y="17666"/>
                      <a:pt x="52715" y="17666"/>
                      <a:pt x="52863" y="17666"/>
                    </a:cubicBezTo>
                    <a:close/>
                    <a:moveTo>
                      <a:pt x="44257" y="17973"/>
                    </a:moveTo>
                    <a:lnTo>
                      <a:pt x="44257" y="18133"/>
                    </a:lnTo>
                    <a:lnTo>
                      <a:pt x="42573" y="18133"/>
                    </a:lnTo>
                    <a:lnTo>
                      <a:pt x="43643" y="17973"/>
                    </a:lnTo>
                    <a:close/>
                    <a:moveTo>
                      <a:pt x="62550" y="17051"/>
                    </a:moveTo>
                    <a:lnTo>
                      <a:pt x="62550" y="17211"/>
                    </a:lnTo>
                    <a:lnTo>
                      <a:pt x="62243" y="17211"/>
                    </a:lnTo>
                    <a:cubicBezTo>
                      <a:pt x="62083" y="17211"/>
                      <a:pt x="62083" y="17359"/>
                      <a:pt x="61936" y="17359"/>
                    </a:cubicBezTo>
                    <a:lnTo>
                      <a:pt x="62083" y="17519"/>
                    </a:lnTo>
                    <a:lnTo>
                      <a:pt x="61776" y="17519"/>
                    </a:lnTo>
                    <a:cubicBezTo>
                      <a:pt x="61936" y="17666"/>
                      <a:pt x="62083" y="17666"/>
                      <a:pt x="62243" y="17666"/>
                    </a:cubicBezTo>
                    <a:cubicBezTo>
                      <a:pt x="62243" y="17519"/>
                      <a:pt x="62243" y="17519"/>
                      <a:pt x="62390" y="17519"/>
                    </a:cubicBezTo>
                    <a:cubicBezTo>
                      <a:pt x="62243" y="17359"/>
                      <a:pt x="62243" y="17359"/>
                      <a:pt x="62390" y="17359"/>
                    </a:cubicBezTo>
                    <a:lnTo>
                      <a:pt x="62858" y="17359"/>
                    </a:lnTo>
                    <a:cubicBezTo>
                      <a:pt x="62698" y="17359"/>
                      <a:pt x="62698" y="17211"/>
                      <a:pt x="62698" y="17211"/>
                    </a:cubicBezTo>
                    <a:lnTo>
                      <a:pt x="62858" y="17211"/>
                    </a:lnTo>
                    <a:lnTo>
                      <a:pt x="62858" y="17359"/>
                    </a:lnTo>
                    <a:cubicBezTo>
                      <a:pt x="62858" y="17359"/>
                      <a:pt x="62698" y="17359"/>
                      <a:pt x="62698" y="17519"/>
                    </a:cubicBezTo>
                    <a:lnTo>
                      <a:pt x="62550" y="17519"/>
                    </a:lnTo>
                    <a:cubicBezTo>
                      <a:pt x="62390" y="17519"/>
                      <a:pt x="62390" y="17666"/>
                      <a:pt x="62243" y="17666"/>
                    </a:cubicBezTo>
                    <a:lnTo>
                      <a:pt x="61936" y="17666"/>
                    </a:lnTo>
                    <a:cubicBezTo>
                      <a:pt x="61776" y="17666"/>
                      <a:pt x="61776" y="17826"/>
                      <a:pt x="61776" y="17826"/>
                    </a:cubicBezTo>
                    <a:cubicBezTo>
                      <a:pt x="61776" y="17666"/>
                      <a:pt x="61628" y="17666"/>
                      <a:pt x="61628" y="17666"/>
                    </a:cubicBezTo>
                    <a:cubicBezTo>
                      <a:pt x="61468" y="17666"/>
                      <a:pt x="61468" y="17519"/>
                      <a:pt x="61321" y="17519"/>
                    </a:cubicBezTo>
                    <a:lnTo>
                      <a:pt x="60854" y="17519"/>
                    </a:lnTo>
                    <a:lnTo>
                      <a:pt x="60854" y="17666"/>
                    </a:lnTo>
                    <a:cubicBezTo>
                      <a:pt x="60546" y="17826"/>
                      <a:pt x="60091" y="17826"/>
                      <a:pt x="59784" y="17826"/>
                    </a:cubicBezTo>
                    <a:lnTo>
                      <a:pt x="59169" y="17826"/>
                    </a:lnTo>
                    <a:cubicBezTo>
                      <a:pt x="59010" y="17973"/>
                      <a:pt x="58862" y="17973"/>
                      <a:pt x="58702" y="17973"/>
                    </a:cubicBezTo>
                    <a:cubicBezTo>
                      <a:pt x="58395" y="17973"/>
                      <a:pt x="58088" y="18133"/>
                      <a:pt x="57780" y="18133"/>
                    </a:cubicBezTo>
                    <a:lnTo>
                      <a:pt x="56711" y="18133"/>
                    </a:lnTo>
                    <a:cubicBezTo>
                      <a:pt x="56604" y="18133"/>
                      <a:pt x="56569" y="18199"/>
                      <a:pt x="56557" y="18199"/>
                    </a:cubicBezTo>
                    <a:cubicBezTo>
                      <a:pt x="56551" y="18199"/>
                      <a:pt x="56551" y="18182"/>
                      <a:pt x="56551" y="18133"/>
                    </a:cubicBezTo>
                    <a:lnTo>
                      <a:pt x="56711" y="18133"/>
                    </a:lnTo>
                    <a:cubicBezTo>
                      <a:pt x="56858" y="18133"/>
                      <a:pt x="57018" y="18133"/>
                      <a:pt x="57325" y="17973"/>
                    </a:cubicBezTo>
                    <a:lnTo>
                      <a:pt x="57473" y="18133"/>
                    </a:lnTo>
                    <a:cubicBezTo>
                      <a:pt x="57473" y="17973"/>
                      <a:pt x="57633" y="17973"/>
                      <a:pt x="57780" y="17826"/>
                    </a:cubicBezTo>
                    <a:cubicBezTo>
                      <a:pt x="57940" y="17826"/>
                      <a:pt x="58088" y="17826"/>
                      <a:pt x="58395" y="17666"/>
                    </a:cubicBezTo>
                    <a:cubicBezTo>
                      <a:pt x="58555" y="17666"/>
                      <a:pt x="58862" y="17519"/>
                      <a:pt x="59169" y="17519"/>
                    </a:cubicBezTo>
                    <a:cubicBezTo>
                      <a:pt x="59317" y="17359"/>
                      <a:pt x="59477" y="17359"/>
                      <a:pt x="59624" y="17359"/>
                    </a:cubicBezTo>
                    <a:cubicBezTo>
                      <a:pt x="59624" y="17211"/>
                      <a:pt x="59784" y="17211"/>
                      <a:pt x="59932" y="17211"/>
                    </a:cubicBezTo>
                    <a:cubicBezTo>
                      <a:pt x="60091" y="17211"/>
                      <a:pt x="60239" y="17211"/>
                      <a:pt x="60399" y="17051"/>
                    </a:cubicBezTo>
                    <a:close/>
                    <a:moveTo>
                      <a:pt x="45727" y="17739"/>
                    </a:moveTo>
                    <a:lnTo>
                      <a:pt x="45647" y="17826"/>
                    </a:lnTo>
                    <a:cubicBezTo>
                      <a:pt x="45647" y="17826"/>
                      <a:pt x="45712" y="17892"/>
                      <a:pt x="45756" y="17892"/>
                    </a:cubicBezTo>
                    <a:cubicBezTo>
                      <a:pt x="45778" y="17892"/>
                      <a:pt x="45794" y="17875"/>
                      <a:pt x="45794" y="17826"/>
                    </a:cubicBezTo>
                    <a:lnTo>
                      <a:pt x="46716" y="17826"/>
                    </a:lnTo>
                    <a:lnTo>
                      <a:pt x="46716" y="17973"/>
                    </a:lnTo>
                    <a:lnTo>
                      <a:pt x="46101" y="17973"/>
                    </a:lnTo>
                    <a:lnTo>
                      <a:pt x="46101" y="18133"/>
                    </a:lnTo>
                    <a:lnTo>
                      <a:pt x="47183" y="18133"/>
                    </a:lnTo>
                    <a:lnTo>
                      <a:pt x="47183" y="17973"/>
                    </a:lnTo>
                    <a:lnTo>
                      <a:pt x="47331" y="17973"/>
                    </a:lnTo>
                    <a:lnTo>
                      <a:pt x="47491" y="18133"/>
                    </a:lnTo>
                    <a:cubicBezTo>
                      <a:pt x="47331" y="18133"/>
                      <a:pt x="47183" y="18133"/>
                      <a:pt x="47183" y="18281"/>
                    </a:cubicBezTo>
                    <a:lnTo>
                      <a:pt x="45647" y="18281"/>
                    </a:lnTo>
                    <a:cubicBezTo>
                      <a:pt x="45487" y="18281"/>
                      <a:pt x="45647" y="18133"/>
                      <a:pt x="45647" y="18133"/>
                    </a:cubicBezTo>
                    <a:lnTo>
                      <a:pt x="45794" y="18133"/>
                    </a:lnTo>
                    <a:cubicBezTo>
                      <a:pt x="45954" y="17973"/>
                      <a:pt x="45954" y="17973"/>
                      <a:pt x="46101" y="17973"/>
                    </a:cubicBezTo>
                    <a:lnTo>
                      <a:pt x="45032" y="17973"/>
                    </a:lnTo>
                    <a:cubicBezTo>
                      <a:pt x="44872" y="18133"/>
                      <a:pt x="44725" y="18133"/>
                      <a:pt x="44565" y="18133"/>
                    </a:cubicBezTo>
                    <a:cubicBezTo>
                      <a:pt x="44565" y="18133"/>
                      <a:pt x="44565" y="17973"/>
                      <a:pt x="44725" y="17973"/>
                    </a:cubicBezTo>
                    <a:cubicBezTo>
                      <a:pt x="44725" y="17826"/>
                      <a:pt x="44725" y="17826"/>
                      <a:pt x="44872" y="17826"/>
                    </a:cubicBezTo>
                    <a:lnTo>
                      <a:pt x="44725" y="17826"/>
                    </a:lnTo>
                    <a:lnTo>
                      <a:pt x="45727" y="17739"/>
                    </a:lnTo>
                    <a:close/>
                    <a:moveTo>
                      <a:pt x="38885" y="18441"/>
                    </a:moveTo>
                    <a:lnTo>
                      <a:pt x="38885" y="18588"/>
                    </a:lnTo>
                    <a:lnTo>
                      <a:pt x="38578" y="18588"/>
                    </a:lnTo>
                    <a:lnTo>
                      <a:pt x="38578" y="18441"/>
                    </a:lnTo>
                    <a:close/>
                    <a:moveTo>
                      <a:pt x="37963" y="18588"/>
                    </a:moveTo>
                    <a:cubicBezTo>
                      <a:pt x="38111" y="18588"/>
                      <a:pt x="38271" y="18588"/>
                      <a:pt x="38271" y="18748"/>
                    </a:cubicBezTo>
                    <a:lnTo>
                      <a:pt x="38111" y="18748"/>
                    </a:lnTo>
                    <a:cubicBezTo>
                      <a:pt x="37963" y="18748"/>
                      <a:pt x="37803" y="18748"/>
                      <a:pt x="37656" y="18588"/>
                    </a:cubicBezTo>
                    <a:close/>
                    <a:moveTo>
                      <a:pt x="40115" y="18281"/>
                    </a:moveTo>
                    <a:lnTo>
                      <a:pt x="39955" y="18441"/>
                    </a:lnTo>
                    <a:lnTo>
                      <a:pt x="39647" y="18441"/>
                    </a:lnTo>
                    <a:cubicBezTo>
                      <a:pt x="39647" y="18588"/>
                      <a:pt x="39500" y="18748"/>
                      <a:pt x="39340" y="18748"/>
                    </a:cubicBezTo>
                    <a:cubicBezTo>
                      <a:pt x="39340" y="18588"/>
                      <a:pt x="39340" y="18588"/>
                      <a:pt x="39500" y="18588"/>
                    </a:cubicBezTo>
                    <a:cubicBezTo>
                      <a:pt x="39340" y="18441"/>
                      <a:pt x="39340" y="18441"/>
                      <a:pt x="39193" y="18441"/>
                    </a:cubicBezTo>
                    <a:lnTo>
                      <a:pt x="40115" y="18281"/>
                    </a:lnTo>
                    <a:close/>
                    <a:moveTo>
                      <a:pt x="36574" y="18748"/>
                    </a:moveTo>
                    <a:cubicBezTo>
                      <a:pt x="36119" y="18748"/>
                      <a:pt x="35812" y="18748"/>
                      <a:pt x="35504" y="18895"/>
                    </a:cubicBezTo>
                    <a:lnTo>
                      <a:pt x="35037" y="18895"/>
                    </a:lnTo>
                    <a:lnTo>
                      <a:pt x="35959" y="18748"/>
                    </a:lnTo>
                    <a:close/>
                    <a:moveTo>
                      <a:pt x="49482" y="18441"/>
                    </a:moveTo>
                    <a:cubicBezTo>
                      <a:pt x="49335" y="18441"/>
                      <a:pt x="49335" y="18588"/>
                      <a:pt x="49335" y="18588"/>
                    </a:cubicBezTo>
                    <a:lnTo>
                      <a:pt x="49335" y="18748"/>
                    </a:lnTo>
                    <a:cubicBezTo>
                      <a:pt x="49408" y="18668"/>
                      <a:pt x="49522" y="18668"/>
                      <a:pt x="49637" y="18668"/>
                    </a:cubicBezTo>
                    <a:cubicBezTo>
                      <a:pt x="49753" y="18668"/>
                      <a:pt x="49869" y="18668"/>
                      <a:pt x="49949" y="18588"/>
                    </a:cubicBezTo>
                    <a:lnTo>
                      <a:pt x="50097" y="18588"/>
                    </a:lnTo>
                    <a:cubicBezTo>
                      <a:pt x="50177" y="18668"/>
                      <a:pt x="50254" y="18668"/>
                      <a:pt x="50330" y="18668"/>
                    </a:cubicBezTo>
                    <a:cubicBezTo>
                      <a:pt x="50407" y="18668"/>
                      <a:pt x="50484" y="18668"/>
                      <a:pt x="50564" y="18748"/>
                    </a:cubicBezTo>
                    <a:cubicBezTo>
                      <a:pt x="50613" y="18695"/>
                      <a:pt x="50664" y="18677"/>
                      <a:pt x="50715" y="18677"/>
                    </a:cubicBezTo>
                    <a:cubicBezTo>
                      <a:pt x="50817" y="18677"/>
                      <a:pt x="50921" y="18748"/>
                      <a:pt x="51019" y="18748"/>
                    </a:cubicBezTo>
                    <a:lnTo>
                      <a:pt x="50871" y="18748"/>
                    </a:lnTo>
                    <a:lnTo>
                      <a:pt x="50871" y="18895"/>
                    </a:lnTo>
                    <a:cubicBezTo>
                      <a:pt x="50871" y="18949"/>
                      <a:pt x="50854" y="18967"/>
                      <a:pt x="50830" y="18967"/>
                    </a:cubicBezTo>
                    <a:cubicBezTo>
                      <a:pt x="50783" y="18967"/>
                      <a:pt x="50712" y="18895"/>
                      <a:pt x="50712" y="18895"/>
                    </a:cubicBezTo>
                    <a:cubicBezTo>
                      <a:pt x="50662" y="18846"/>
                      <a:pt x="50630" y="18830"/>
                      <a:pt x="50608" y="18830"/>
                    </a:cubicBezTo>
                    <a:cubicBezTo>
                      <a:pt x="50564" y="18830"/>
                      <a:pt x="50564" y="18895"/>
                      <a:pt x="50564" y="18895"/>
                    </a:cubicBezTo>
                    <a:cubicBezTo>
                      <a:pt x="50484" y="18975"/>
                      <a:pt x="50407" y="19015"/>
                      <a:pt x="50350" y="19015"/>
                    </a:cubicBezTo>
                    <a:cubicBezTo>
                      <a:pt x="50294" y="19015"/>
                      <a:pt x="50257" y="18975"/>
                      <a:pt x="50257" y="18895"/>
                    </a:cubicBezTo>
                    <a:cubicBezTo>
                      <a:pt x="50257" y="18748"/>
                      <a:pt x="50257" y="18748"/>
                      <a:pt x="50404" y="18748"/>
                    </a:cubicBezTo>
                    <a:lnTo>
                      <a:pt x="49949" y="18748"/>
                    </a:lnTo>
                    <a:lnTo>
                      <a:pt x="49949" y="18895"/>
                    </a:lnTo>
                    <a:cubicBezTo>
                      <a:pt x="49790" y="18748"/>
                      <a:pt x="49482" y="18748"/>
                      <a:pt x="49335" y="18748"/>
                    </a:cubicBezTo>
                    <a:cubicBezTo>
                      <a:pt x="49281" y="18797"/>
                      <a:pt x="49246" y="18814"/>
                      <a:pt x="49217" y="18814"/>
                    </a:cubicBezTo>
                    <a:cubicBezTo>
                      <a:pt x="49158" y="18814"/>
                      <a:pt x="49126" y="18748"/>
                      <a:pt x="49027" y="18748"/>
                    </a:cubicBezTo>
                    <a:lnTo>
                      <a:pt x="49027" y="18588"/>
                    </a:lnTo>
                    <a:lnTo>
                      <a:pt x="48868" y="18588"/>
                    </a:lnTo>
                    <a:lnTo>
                      <a:pt x="48868" y="18748"/>
                    </a:lnTo>
                    <a:lnTo>
                      <a:pt x="48720" y="18748"/>
                    </a:lnTo>
                    <a:cubicBezTo>
                      <a:pt x="48640" y="18668"/>
                      <a:pt x="48563" y="18668"/>
                      <a:pt x="48506" y="18668"/>
                    </a:cubicBezTo>
                    <a:cubicBezTo>
                      <a:pt x="48450" y="18668"/>
                      <a:pt x="48413" y="18668"/>
                      <a:pt x="48413" y="18588"/>
                    </a:cubicBezTo>
                    <a:lnTo>
                      <a:pt x="48720" y="18588"/>
                    </a:lnTo>
                    <a:cubicBezTo>
                      <a:pt x="48868" y="18588"/>
                      <a:pt x="49027" y="18588"/>
                      <a:pt x="49027" y="18441"/>
                    </a:cubicBezTo>
                    <a:close/>
                    <a:moveTo>
                      <a:pt x="51019" y="18281"/>
                    </a:moveTo>
                    <a:lnTo>
                      <a:pt x="51019" y="18441"/>
                    </a:lnTo>
                    <a:lnTo>
                      <a:pt x="51326" y="18441"/>
                    </a:lnTo>
                    <a:cubicBezTo>
                      <a:pt x="51326" y="18588"/>
                      <a:pt x="51486" y="18588"/>
                      <a:pt x="51634" y="18588"/>
                    </a:cubicBezTo>
                    <a:lnTo>
                      <a:pt x="53945" y="18588"/>
                    </a:lnTo>
                    <a:cubicBezTo>
                      <a:pt x="54092" y="18441"/>
                      <a:pt x="54092" y="18441"/>
                      <a:pt x="54252" y="18441"/>
                    </a:cubicBezTo>
                    <a:lnTo>
                      <a:pt x="55174" y="18441"/>
                    </a:lnTo>
                    <a:cubicBezTo>
                      <a:pt x="55014" y="18441"/>
                      <a:pt x="55014" y="18441"/>
                      <a:pt x="54867" y="18588"/>
                    </a:cubicBezTo>
                    <a:lnTo>
                      <a:pt x="53945" y="18588"/>
                    </a:lnTo>
                    <a:cubicBezTo>
                      <a:pt x="53785" y="18748"/>
                      <a:pt x="53637" y="18748"/>
                      <a:pt x="53478" y="18748"/>
                    </a:cubicBezTo>
                    <a:cubicBezTo>
                      <a:pt x="53478" y="18822"/>
                      <a:pt x="53441" y="18859"/>
                      <a:pt x="53404" y="18859"/>
                    </a:cubicBezTo>
                    <a:cubicBezTo>
                      <a:pt x="53367" y="18859"/>
                      <a:pt x="53330" y="18822"/>
                      <a:pt x="53330" y="18748"/>
                    </a:cubicBezTo>
                    <a:lnTo>
                      <a:pt x="51486" y="18748"/>
                    </a:lnTo>
                    <a:cubicBezTo>
                      <a:pt x="51486" y="18748"/>
                      <a:pt x="51634" y="18895"/>
                      <a:pt x="51486" y="18895"/>
                    </a:cubicBezTo>
                    <a:lnTo>
                      <a:pt x="51486" y="19055"/>
                    </a:lnTo>
                    <a:cubicBezTo>
                      <a:pt x="51326" y="18895"/>
                      <a:pt x="51179" y="18895"/>
                      <a:pt x="51179" y="18895"/>
                    </a:cubicBezTo>
                    <a:lnTo>
                      <a:pt x="51326" y="18895"/>
                    </a:lnTo>
                    <a:lnTo>
                      <a:pt x="51326" y="18748"/>
                    </a:lnTo>
                    <a:cubicBezTo>
                      <a:pt x="51179" y="18588"/>
                      <a:pt x="51019" y="18588"/>
                      <a:pt x="50871" y="18588"/>
                    </a:cubicBezTo>
                    <a:lnTo>
                      <a:pt x="50564" y="18588"/>
                    </a:lnTo>
                    <a:cubicBezTo>
                      <a:pt x="50404" y="18588"/>
                      <a:pt x="50257" y="18588"/>
                      <a:pt x="50257" y="18441"/>
                    </a:cubicBezTo>
                    <a:lnTo>
                      <a:pt x="49949" y="18441"/>
                    </a:lnTo>
                    <a:lnTo>
                      <a:pt x="49949" y="18281"/>
                    </a:lnTo>
                    <a:lnTo>
                      <a:pt x="50564" y="18281"/>
                    </a:lnTo>
                    <a:cubicBezTo>
                      <a:pt x="50404" y="18281"/>
                      <a:pt x="50404" y="18281"/>
                      <a:pt x="50404" y="18441"/>
                    </a:cubicBezTo>
                    <a:cubicBezTo>
                      <a:pt x="50609" y="18441"/>
                      <a:pt x="50748" y="18506"/>
                      <a:pt x="50862" y="18506"/>
                    </a:cubicBezTo>
                    <a:cubicBezTo>
                      <a:pt x="50919" y="18506"/>
                      <a:pt x="50970" y="18490"/>
                      <a:pt x="51019" y="18441"/>
                    </a:cubicBezTo>
                    <a:lnTo>
                      <a:pt x="50871" y="18441"/>
                    </a:lnTo>
                    <a:cubicBezTo>
                      <a:pt x="50712" y="18281"/>
                      <a:pt x="50564" y="18281"/>
                      <a:pt x="50564" y="18281"/>
                    </a:cubicBezTo>
                    <a:close/>
                    <a:moveTo>
                      <a:pt x="52556" y="18895"/>
                    </a:moveTo>
                    <a:lnTo>
                      <a:pt x="52715" y="19055"/>
                    </a:lnTo>
                    <a:lnTo>
                      <a:pt x="52556" y="19055"/>
                    </a:lnTo>
                    <a:lnTo>
                      <a:pt x="52556" y="18895"/>
                    </a:lnTo>
                    <a:close/>
                    <a:moveTo>
                      <a:pt x="33353" y="19055"/>
                    </a:moveTo>
                    <a:lnTo>
                      <a:pt x="33193" y="19203"/>
                    </a:lnTo>
                    <a:lnTo>
                      <a:pt x="32738" y="19203"/>
                    </a:lnTo>
                    <a:cubicBezTo>
                      <a:pt x="32886" y="19203"/>
                      <a:pt x="32886" y="19055"/>
                      <a:pt x="33046" y="19055"/>
                    </a:cubicBezTo>
                    <a:close/>
                    <a:moveTo>
                      <a:pt x="60706" y="19055"/>
                    </a:moveTo>
                    <a:cubicBezTo>
                      <a:pt x="60546" y="19203"/>
                      <a:pt x="60399" y="19203"/>
                      <a:pt x="60399" y="19203"/>
                    </a:cubicBezTo>
                    <a:cubicBezTo>
                      <a:pt x="60399" y="19055"/>
                      <a:pt x="60399" y="19055"/>
                      <a:pt x="60546" y="19055"/>
                    </a:cubicBezTo>
                    <a:close/>
                    <a:moveTo>
                      <a:pt x="32579" y="19363"/>
                    </a:moveTo>
                    <a:cubicBezTo>
                      <a:pt x="32431" y="19363"/>
                      <a:pt x="32271" y="19510"/>
                      <a:pt x="32124" y="19510"/>
                    </a:cubicBezTo>
                    <a:lnTo>
                      <a:pt x="31509" y="19510"/>
                    </a:lnTo>
                    <a:cubicBezTo>
                      <a:pt x="31657" y="19510"/>
                      <a:pt x="31816" y="19510"/>
                      <a:pt x="31816" y="19363"/>
                    </a:cubicBezTo>
                    <a:close/>
                    <a:moveTo>
                      <a:pt x="33353" y="19363"/>
                    </a:moveTo>
                    <a:cubicBezTo>
                      <a:pt x="33353" y="19510"/>
                      <a:pt x="33193" y="19510"/>
                      <a:pt x="33193" y="19510"/>
                    </a:cubicBezTo>
                    <a:lnTo>
                      <a:pt x="32738" y="19510"/>
                    </a:lnTo>
                    <a:lnTo>
                      <a:pt x="32579" y="19363"/>
                    </a:lnTo>
                    <a:close/>
                    <a:moveTo>
                      <a:pt x="34423" y="19363"/>
                    </a:moveTo>
                    <a:cubicBezTo>
                      <a:pt x="34275" y="19510"/>
                      <a:pt x="34275" y="19510"/>
                      <a:pt x="34115" y="19510"/>
                    </a:cubicBezTo>
                    <a:lnTo>
                      <a:pt x="33660" y="19510"/>
                    </a:lnTo>
                    <a:cubicBezTo>
                      <a:pt x="33501" y="19510"/>
                      <a:pt x="33501" y="19510"/>
                      <a:pt x="33353" y="19363"/>
                    </a:cubicBezTo>
                    <a:close/>
                    <a:moveTo>
                      <a:pt x="38418" y="19363"/>
                    </a:moveTo>
                    <a:lnTo>
                      <a:pt x="38418" y="19510"/>
                    </a:lnTo>
                    <a:lnTo>
                      <a:pt x="37349" y="19510"/>
                    </a:lnTo>
                    <a:cubicBezTo>
                      <a:pt x="37189" y="19510"/>
                      <a:pt x="37189" y="19363"/>
                      <a:pt x="37189" y="19363"/>
                    </a:cubicBezTo>
                    <a:close/>
                    <a:moveTo>
                      <a:pt x="62083" y="19363"/>
                    </a:moveTo>
                    <a:cubicBezTo>
                      <a:pt x="62243" y="19510"/>
                      <a:pt x="62243" y="19510"/>
                      <a:pt x="62390" y="19510"/>
                    </a:cubicBezTo>
                    <a:lnTo>
                      <a:pt x="61936" y="19510"/>
                    </a:lnTo>
                    <a:cubicBezTo>
                      <a:pt x="62083" y="19510"/>
                      <a:pt x="62083" y="19510"/>
                      <a:pt x="62083" y="19363"/>
                    </a:cubicBezTo>
                    <a:close/>
                    <a:moveTo>
                      <a:pt x="53785" y="19510"/>
                    </a:moveTo>
                    <a:lnTo>
                      <a:pt x="53637" y="19670"/>
                    </a:lnTo>
                    <a:lnTo>
                      <a:pt x="53785" y="19670"/>
                    </a:lnTo>
                    <a:cubicBezTo>
                      <a:pt x="53785" y="19670"/>
                      <a:pt x="53945" y="19670"/>
                      <a:pt x="54092" y="19510"/>
                    </a:cubicBezTo>
                    <a:close/>
                    <a:moveTo>
                      <a:pt x="52715" y="19670"/>
                    </a:moveTo>
                    <a:cubicBezTo>
                      <a:pt x="52642" y="19670"/>
                      <a:pt x="52603" y="19701"/>
                      <a:pt x="52581" y="19734"/>
                    </a:cubicBezTo>
                    <a:lnTo>
                      <a:pt x="52581" y="19734"/>
                    </a:lnTo>
                    <a:cubicBezTo>
                      <a:pt x="52632" y="19670"/>
                      <a:pt x="52751" y="19670"/>
                      <a:pt x="52863" y="19670"/>
                    </a:cubicBezTo>
                    <a:close/>
                    <a:moveTo>
                      <a:pt x="52581" y="19734"/>
                    </a:moveTo>
                    <a:cubicBezTo>
                      <a:pt x="52565" y="19755"/>
                      <a:pt x="52556" y="19782"/>
                      <a:pt x="52556" y="19817"/>
                    </a:cubicBezTo>
                    <a:lnTo>
                      <a:pt x="52556" y="19817"/>
                    </a:lnTo>
                    <a:cubicBezTo>
                      <a:pt x="52556" y="19817"/>
                      <a:pt x="52556" y="19774"/>
                      <a:pt x="52581" y="19734"/>
                    </a:cubicBezTo>
                    <a:close/>
                    <a:moveTo>
                      <a:pt x="52101" y="19510"/>
                    </a:moveTo>
                    <a:cubicBezTo>
                      <a:pt x="51941" y="19510"/>
                      <a:pt x="51793" y="19670"/>
                      <a:pt x="51634" y="19670"/>
                    </a:cubicBezTo>
                    <a:lnTo>
                      <a:pt x="51793" y="19670"/>
                    </a:lnTo>
                    <a:lnTo>
                      <a:pt x="51793" y="19817"/>
                    </a:lnTo>
                    <a:lnTo>
                      <a:pt x="51941" y="19817"/>
                    </a:lnTo>
                    <a:lnTo>
                      <a:pt x="52101" y="19670"/>
                    </a:lnTo>
                    <a:cubicBezTo>
                      <a:pt x="52248" y="19670"/>
                      <a:pt x="52248" y="19670"/>
                      <a:pt x="52248" y="19817"/>
                    </a:cubicBezTo>
                    <a:lnTo>
                      <a:pt x="51941" y="19817"/>
                    </a:lnTo>
                    <a:lnTo>
                      <a:pt x="52101" y="19977"/>
                    </a:lnTo>
                    <a:lnTo>
                      <a:pt x="52408" y="19977"/>
                    </a:lnTo>
                    <a:cubicBezTo>
                      <a:pt x="52556" y="19977"/>
                      <a:pt x="52556" y="19817"/>
                      <a:pt x="52556" y="19817"/>
                    </a:cubicBezTo>
                    <a:cubicBezTo>
                      <a:pt x="52556" y="19670"/>
                      <a:pt x="52408" y="19670"/>
                      <a:pt x="52408" y="19670"/>
                    </a:cubicBezTo>
                    <a:lnTo>
                      <a:pt x="52408" y="19510"/>
                    </a:lnTo>
                    <a:close/>
                    <a:moveTo>
                      <a:pt x="25362" y="19977"/>
                    </a:moveTo>
                    <a:lnTo>
                      <a:pt x="25362" y="20125"/>
                    </a:lnTo>
                    <a:lnTo>
                      <a:pt x="24748" y="20125"/>
                    </a:lnTo>
                    <a:cubicBezTo>
                      <a:pt x="24895" y="20125"/>
                      <a:pt x="24895" y="19977"/>
                      <a:pt x="24895" y="19977"/>
                    </a:cubicBezTo>
                    <a:cubicBezTo>
                      <a:pt x="25002" y="19977"/>
                      <a:pt x="25037" y="20043"/>
                      <a:pt x="25093" y="20043"/>
                    </a:cubicBezTo>
                    <a:cubicBezTo>
                      <a:pt x="25121" y="20043"/>
                      <a:pt x="25153" y="20026"/>
                      <a:pt x="25203" y="19977"/>
                    </a:cubicBezTo>
                    <a:close/>
                    <a:moveTo>
                      <a:pt x="21982" y="20285"/>
                    </a:moveTo>
                    <a:lnTo>
                      <a:pt x="21982" y="20432"/>
                    </a:lnTo>
                    <a:lnTo>
                      <a:pt x="21674" y="20432"/>
                    </a:lnTo>
                    <a:lnTo>
                      <a:pt x="21674" y="20285"/>
                    </a:lnTo>
                    <a:close/>
                    <a:moveTo>
                      <a:pt x="24281" y="19977"/>
                    </a:moveTo>
                    <a:cubicBezTo>
                      <a:pt x="24440" y="19977"/>
                      <a:pt x="24440" y="20125"/>
                      <a:pt x="24588" y="20125"/>
                    </a:cubicBezTo>
                    <a:lnTo>
                      <a:pt x="24588" y="20285"/>
                    </a:lnTo>
                    <a:lnTo>
                      <a:pt x="23826" y="20285"/>
                    </a:lnTo>
                    <a:cubicBezTo>
                      <a:pt x="23666" y="20432"/>
                      <a:pt x="23518" y="20432"/>
                      <a:pt x="23359" y="20432"/>
                    </a:cubicBezTo>
                    <a:lnTo>
                      <a:pt x="23359" y="20285"/>
                    </a:lnTo>
                    <a:lnTo>
                      <a:pt x="23211" y="20432"/>
                    </a:lnTo>
                    <a:lnTo>
                      <a:pt x="23211" y="20285"/>
                    </a:lnTo>
                    <a:lnTo>
                      <a:pt x="23359" y="20285"/>
                    </a:lnTo>
                    <a:cubicBezTo>
                      <a:pt x="23518" y="20125"/>
                      <a:pt x="23666" y="20125"/>
                      <a:pt x="23826" y="20125"/>
                    </a:cubicBezTo>
                    <a:lnTo>
                      <a:pt x="23973" y="20125"/>
                    </a:lnTo>
                    <a:cubicBezTo>
                      <a:pt x="23973" y="20125"/>
                      <a:pt x="23973" y="19977"/>
                      <a:pt x="24133" y="19977"/>
                    </a:cubicBezTo>
                    <a:close/>
                    <a:moveTo>
                      <a:pt x="15220" y="20899"/>
                    </a:moveTo>
                    <a:lnTo>
                      <a:pt x="15220" y="21047"/>
                    </a:lnTo>
                    <a:lnTo>
                      <a:pt x="14446" y="21047"/>
                    </a:lnTo>
                    <a:lnTo>
                      <a:pt x="15060" y="20899"/>
                    </a:lnTo>
                    <a:close/>
                    <a:moveTo>
                      <a:pt x="21982" y="20899"/>
                    </a:moveTo>
                    <a:cubicBezTo>
                      <a:pt x="21822" y="20899"/>
                      <a:pt x="21514" y="20899"/>
                      <a:pt x="21367" y="21047"/>
                    </a:cubicBezTo>
                    <a:lnTo>
                      <a:pt x="21367" y="20899"/>
                    </a:lnTo>
                    <a:close/>
                    <a:moveTo>
                      <a:pt x="20900" y="21047"/>
                    </a:moveTo>
                    <a:cubicBezTo>
                      <a:pt x="20445" y="21047"/>
                      <a:pt x="20138" y="21207"/>
                      <a:pt x="19670" y="21207"/>
                    </a:cubicBezTo>
                    <a:lnTo>
                      <a:pt x="18908" y="21207"/>
                    </a:lnTo>
                    <a:lnTo>
                      <a:pt x="18908" y="21047"/>
                    </a:lnTo>
                    <a:close/>
                    <a:moveTo>
                      <a:pt x="26550" y="21136"/>
                    </a:moveTo>
                    <a:cubicBezTo>
                      <a:pt x="26574" y="21136"/>
                      <a:pt x="26592" y="21153"/>
                      <a:pt x="26592" y="21207"/>
                    </a:cubicBezTo>
                    <a:lnTo>
                      <a:pt x="26432" y="21207"/>
                    </a:lnTo>
                    <a:cubicBezTo>
                      <a:pt x="26432" y="21207"/>
                      <a:pt x="26503" y="21136"/>
                      <a:pt x="26550" y="21136"/>
                    </a:cubicBezTo>
                    <a:close/>
                    <a:moveTo>
                      <a:pt x="26899" y="21047"/>
                    </a:moveTo>
                    <a:lnTo>
                      <a:pt x="26899" y="21207"/>
                    </a:lnTo>
                    <a:cubicBezTo>
                      <a:pt x="26739" y="21207"/>
                      <a:pt x="26739" y="21047"/>
                      <a:pt x="26739" y="21047"/>
                    </a:cubicBezTo>
                    <a:close/>
                    <a:moveTo>
                      <a:pt x="26284" y="21207"/>
                    </a:moveTo>
                    <a:cubicBezTo>
                      <a:pt x="26284" y="21280"/>
                      <a:pt x="26244" y="21317"/>
                      <a:pt x="26204" y="21317"/>
                    </a:cubicBezTo>
                    <a:cubicBezTo>
                      <a:pt x="26165" y="21317"/>
                      <a:pt x="26125" y="21280"/>
                      <a:pt x="26125" y="21207"/>
                    </a:cubicBezTo>
                    <a:close/>
                    <a:moveTo>
                      <a:pt x="21207" y="22436"/>
                    </a:moveTo>
                    <a:lnTo>
                      <a:pt x="21207" y="22584"/>
                    </a:lnTo>
                    <a:lnTo>
                      <a:pt x="21060" y="22584"/>
                    </a:lnTo>
                    <a:cubicBezTo>
                      <a:pt x="21060" y="22436"/>
                      <a:pt x="21207" y="22436"/>
                      <a:pt x="21207" y="22436"/>
                    </a:cubicBezTo>
                    <a:close/>
                    <a:moveTo>
                      <a:pt x="21822" y="22276"/>
                    </a:moveTo>
                    <a:lnTo>
                      <a:pt x="21822" y="22436"/>
                    </a:lnTo>
                    <a:lnTo>
                      <a:pt x="21674" y="22584"/>
                    </a:lnTo>
                    <a:lnTo>
                      <a:pt x="21514" y="22584"/>
                    </a:lnTo>
                    <a:lnTo>
                      <a:pt x="21514" y="22436"/>
                    </a:lnTo>
                    <a:cubicBezTo>
                      <a:pt x="21514" y="22436"/>
                      <a:pt x="21674" y="22436"/>
                      <a:pt x="21674" y="22276"/>
                    </a:cubicBezTo>
                    <a:close/>
                    <a:moveTo>
                      <a:pt x="21822" y="22436"/>
                    </a:moveTo>
                    <a:lnTo>
                      <a:pt x="21982" y="22584"/>
                    </a:lnTo>
                    <a:cubicBezTo>
                      <a:pt x="21982" y="22584"/>
                      <a:pt x="21822" y="22584"/>
                      <a:pt x="21822" y="22436"/>
                    </a:cubicBezTo>
                    <a:close/>
                    <a:moveTo>
                      <a:pt x="22436" y="22436"/>
                    </a:moveTo>
                    <a:cubicBezTo>
                      <a:pt x="22436" y="22584"/>
                      <a:pt x="22289" y="22584"/>
                      <a:pt x="22289" y="22584"/>
                    </a:cubicBezTo>
                    <a:lnTo>
                      <a:pt x="21982" y="22584"/>
                    </a:lnTo>
                    <a:lnTo>
                      <a:pt x="22129" y="22436"/>
                    </a:lnTo>
                    <a:close/>
                    <a:moveTo>
                      <a:pt x="22904" y="22276"/>
                    </a:moveTo>
                    <a:cubicBezTo>
                      <a:pt x="22904" y="22436"/>
                      <a:pt x="22744" y="22436"/>
                      <a:pt x="22744" y="22436"/>
                    </a:cubicBezTo>
                    <a:lnTo>
                      <a:pt x="22904" y="22436"/>
                    </a:lnTo>
                    <a:lnTo>
                      <a:pt x="22904" y="22584"/>
                    </a:lnTo>
                    <a:lnTo>
                      <a:pt x="22596" y="22584"/>
                    </a:lnTo>
                    <a:lnTo>
                      <a:pt x="22596" y="22436"/>
                    </a:lnTo>
                    <a:lnTo>
                      <a:pt x="22744" y="22436"/>
                    </a:lnTo>
                    <a:cubicBezTo>
                      <a:pt x="22744" y="22276"/>
                      <a:pt x="22744" y="22276"/>
                      <a:pt x="22904" y="22276"/>
                    </a:cubicBezTo>
                    <a:close/>
                    <a:moveTo>
                      <a:pt x="17826" y="22743"/>
                    </a:moveTo>
                    <a:cubicBezTo>
                      <a:pt x="17519" y="22891"/>
                      <a:pt x="17519" y="22891"/>
                      <a:pt x="17064" y="22891"/>
                    </a:cubicBezTo>
                    <a:cubicBezTo>
                      <a:pt x="17372" y="22891"/>
                      <a:pt x="17519" y="22743"/>
                      <a:pt x="17826" y="22743"/>
                    </a:cubicBezTo>
                    <a:close/>
                    <a:moveTo>
                      <a:pt x="21822" y="23198"/>
                    </a:moveTo>
                    <a:cubicBezTo>
                      <a:pt x="21851" y="23198"/>
                      <a:pt x="21880" y="23198"/>
                      <a:pt x="21908" y="23199"/>
                    </a:cubicBezTo>
                    <a:lnTo>
                      <a:pt x="21908" y="23199"/>
                    </a:lnTo>
                    <a:cubicBezTo>
                      <a:pt x="21928" y="23198"/>
                      <a:pt x="21952" y="23198"/>
                      <a:pt x="21982" y="23198"/>
                    </a:cubicBezTo>
                    <a:close/>
                    <a:moveTo>
                      <a:pt x="13278" y="23395"/>
                    </a:moveTo>
                    <a:cubicBezTo>
                      <a:pt x="13336" y="23395"/>
                      <a:pt x="13376" y="23432"/>
                      <a:pt x="13376" y="23506"/>
                    </a:cubicBezTo>
                    <a:lnTo>
                      <a:pt x="13069" y="23506"/>
                    </a:lnTo>
                    <a:cubicBezTo>
                      <a:pt x="13143" y="23432"/>
                      <a:pt x="13219" y="23395"/>
                      <a:pt x="13278" y="23395"/>
                    </a:cubicBezTo>
                    <a:close/>
                    <a:moveTo>
                      <a:pt x="14138" y="23358"/>
                    </a:moveTo>
                    <a:cubicBezTo>
                      <a:pt x="13991" y="23506"/>
                      <a:pt x="13524" y="23506"/>
                      <a:pt x="13376" y="23506"/>
                    </a:cubicBezTo>
                    <a:cubicBezTo>
                      <a:pt x="13524" y="23506"/>
                      <a:pt x="13524" y="23506"/>
                      <a:pt x="13684" y="23358"/>
                    </a:cubicBezTo>
                    <a:close/>
                    <a:moveTo>
                      <a:pt x="21514" y="23198"/>
                    </a:moveTo>
                    <a:cubicBezTo>
                      <a:pt x="21514" y="23358"/>
                      <a:pt x="21514" y="23358"/>
                      <a:pt x="21367" y="23506"/>
                    </a:cubicBezTo>
                    <a:cubicBezTo>
                      <a:pt x="21514" y="23506"/>
                      <a:pt x="21674" y="23358"/>
                      <a:pt x="21674" y="23358"/>
                    </a:cubicBezTo>
                    <a:lnTo>
                      <a:pt x="22129" y="23358"/>
                    </a:lnTo>
                    <a:cubicBezTo>
                      <a:pt x="22129" y="23228"/>
                      <a:pt x="22031" y="23204"/>
                      <a:pt x="21908" y="23199"/>
                    </a:cubicBezTo>
                    <a:lnTo>
                      <a:pt x="21908" y="23199"/>
                    </a:lnTo>
                    <a:cubicBezTo>
                      <a:pt x="21817" y="23204"/>
                      <a:pt x="21795" y="23228"/>
                      <a:pt x="21674" y="23358"/>
                    </a:cubicBezTo>
                    <a:lnTo>
                      <a:pt x="21822" y="23198"/>
                    </a:lnTo>
                    <a:close/>
                    <a:moveTo>
                      <a:pt x="11680" y="23506"/>
                    </a:moveTo>
                    <a:lnTo>
                      <a:pt x="11680" y="23665"/>
                    </a:lnTo>
                    <a:lnTo>
                      <a:pt x="11532" y="23665"/>
                    </a:lnTo>
                    <a:cubicBezTo>
                      <a:pt x="11680" y="23665"/>
                      <a:pt x="11840" y="23665"/>
                      <a:pt x="11987" y="23813"/>
                    </a:cubicBezTo>
                    <a:cubicBezTo>
                      <a:pt x="11840" y="23813"/>
                      <a:pt x="11840" y="23973"/>
                      <a:pt x="11840" y="23973"/>
                    </a:cubicBezTo>
                    <a:lnTo>
                      <a:pt x="12294" y="23973"/>
                    </a:lnTo>
                    <a:lnTo>
                      <a:pt x="12294" y="24120"/>
                    </a:lnTo>
                    <a:lnTo>
                      <a:pt x="12147" y="24120"/>
                    </a:lnTo>
                    <a:cubicBezTo>
                      <a:pt x="11987" y="24120"/>
                      <a:pt x="11840" y="24280"/>
                      <a:pt x="11680" y="24280"/>
                    </a:cubicBezTo>
                    <a:lnTo>
                      <a:pt x="10917" y="24280"/>
                    </a:lnTo>
                    <a:cubicBezTo>
                      <a:pt x="10838" y="24200"/>
                      <a:pt x="10761" y="24200"/>
                      <a:pt x="10704" y="24200"/>
                    </a:cubicBezTo>
                    <a:cubicBezTo>
                      <a:pt x="10647" y="24200"/>
                      <a:pt x="10610" y="24200"/>
                      <a:pt x="10610" y="24120"/>
                    </a:cubicBezTo>
                    <a:cubicBezTo>
                      <a:pt x="10450" y="24120"/>
                      <a:pt x="10450" y="24120"/>
                      <a:pt x="10303" y="23973"/>
                    </a:cubicBezTo>
                    <a:lnTo>
                      <a:pt x="10758" y="23973"/>
                    </a:lnTo>
                    <a:cubicBezTo>
                      <a:pt x="10864" y="23973"/>
                      <a:pt x="11036" y="23902"/>
                      <a:pt x="11183" y="23902"/>
                    </a:cubicBezTo>
                    <a:cubicBezTo>
                      <a:pt x="11256" y="23902"/>
                      <a:pt x="11323" y="23919"/>
                      <a:pt x="11372" y="23973"/>
                    </a:cubicBezTo>
                    <a:cubicBezTo>
                      <a:pt x="11532" y="23973"/>
                      <a:pt x="11532" y="23973"/>
                      <a:pt x="11680" y="23813"/>
                    </a:cubicBezTo>
                    <a:lnTo>
                      <a:pt x="10610" y="23813"/>
                    </a:lnTo>
                    <a:lnTo>
                      <a:pt x="10610" y="23665"/>
                    </a:lnTo>
                    <a:lnTo>
                      <a:pt x="11532" y="23665"/>
                    </a:lnTo>
                    <a:lnTo>
                      <a:pt x="11532" y="23506"/>
                    </a:lnTo>
                    <a:close/>
                    <a:moveTo>
                      <a:pt x="1" y="0"/>
                    </a:moveTo>
                    <a:lnTo>
                      <a:pt x="1" y="20899"/>
                    </a:lnTo>
                    <a:lnTo>
                      <a:pt x="1" y="22436"/>
                    </a:lnTo>
                    <a:lnTo>
                      <a:pt x="1" y="25964"/>
                    </a:lnTo>
                    <a:lnTo>
                      <a:pt x="308" y="25964"/>
                    </a:lnTo>
                    <a:cubicBezTo>
                      <a:pt x="308" y="26017"/>
                      <a:pt x="326" y="26035"/>
                      <a:pt x="350" y="26035"/>
                    </a:cubicBezTo>
                    <a:cubicBezTo>
                      <a:pt x="397" y="26035"/>
                      <a:pt x="468" y="25964"/>
                      <a:pt x="468" y="25964"/>
                    </a:cubicBezTo>
                    <a:lnTo>
                      <a:pt x="616" y="25964"/>
                    </a:lnTo>
                    <a:lnTo>
                      <a:pt x="775" y="26124"/>
                    </a:lnTo>
                    <a:lnTo>
                      <a:pt x="1538" y="26124"/>
                    </a:lnTo>
                    <a:cubicBezTo>
                      <a:pt x="1538" y="25964"/>
                      <a:pt x="1697" y="25964"/>
                      <a:pt x="1845" y="25964"/>
                    </a:cubicBezTo>
                    <a:lnTo>
                      <a:pt x="2927" y="25964"/>
                    </a:lnTo>
                    <a:cubicBezTo>
                      <a:pt x="3074" y="25817"/>
                      <a:pt x="3382" y="25817"/>
                      <a:pt x="3689" y="25817"/>
                    </a:cubicBezTo>
                    <a:cubicBezTo>
                      <a:pt x="3996" y="25817"/>
                      <a:pt x="4304" y="25817"/>
                      <a:pt x="4611" y="25657"/>
                    </a:cubicBezTo>
                    <a:lnTo>
                      <a:pt x="5693" y="25657"/>
                    </a:lnTo>
                    <a:lnTo>
                      <a:pt x="5693" y="25817"/>
                    </a:lnTo>
                    <a:lnTo>
                      <a:pt x="7377" y="25817"/>
                    </a:lnTo>
                    <a:cubicBezTo>
                      <a:pt x="7684" y="25817"/>
                      <a:pt x="7992" y="25817"/>
                      <a:pt x="8151" y="25657"/>
                    </a:cubicBezTo>
                    <a:cubicBezTo>
                      <a:pt x="8766" y="25657"/>
                      <a:pt x="9381" y="25509"/>
                      <a:pt x="9995" y="25509"/>
                    </a:cubicBezTo>
                    <a:cubicBezTo>
                      <a:pt x="10450" y="25350"/>
                      <a:pt x="11065" y="25202"/>
                      <a:pt x="11532" y="25202"/>
                    </a:cubicBezTo>
                    <a:cubicBezTo>
                      <a:pt x="11840" y="25202"/>
                      <a:pt x="12147" y="25042"/>
                      <a:pt x="12602" y="25042"/>
                    </a:cubicBezTo>
                    <a:cubicBezTo>
                      <a:pt x="12762" y="25042"/>
                      <a:pt x="12909" y="25042"/>
                      <a:pt x="13216" y="24895"/>
                    </a:cubicBezTo>
                    <a:cubicBezTo>
                      <a:pt x="13376" y="24895"/>
                      <a:pt x="13684" y="24735"/>
                      <a:pt x="13831" y="24735"/>
                    </a:cubicBezTo>
                    <a:cubicBezTo>
                      <a:pt x="14298" y="24735"/>
                      <a:pt x="14606" y="24735"/>
                      <a:pt x="15060" y="24587"/>
                    </a:cubicBezTo>
                    <a:lnTo>
                      <a:pt x="15368" y="24587"/>
                    </a:lnTo>
                    <a:cubicBezTo>
                      <a:pt x="15835" y="24587"/>
                      <a:pt x="16142" y="24587"/>
                      <a:pt x="16450" y="24735"/>
                    </a:cubicBezTo>
                    <a:lnTo>
                      <a:pt x="16757" y="24735"/>
                    </a:lnTo>
                    <a:cubicBezTo>
                      <a:pt x="16757" y="24895"/>
                      <a:pt x="16904" y="25042"/>
                      <a:pt x="17212" y="25042"/>
                    </a:cubicBezTo>
                    <a:cubicBezTo>
                      <a:pt x="17372" y="25042"/>
                      <a:pt x="17519" y="25042"/>
                      <a:pt x="17826" y="25202"/>
                    </a:cubicBezTo>
                    <a:lnTo>
                      <a:pt x="17986" y="25202"/>
                    </a:lnTo>
                    <a:cubicBezTo>
                      <a:pt x="18441" y="25202"/>
                      <a:pt x="18294" y="25202"/>
                      <a:pt x="18601" y="24895"/>
                    </a:cubicBezTo>
                    <a:lnTo>
                      <a:pt x="18748" y="24735"/>
                    </a:lnTo>
                    <a:cubicBezTo>
                      <a:pt x="18748" y="24735"/>
                      <a:pt x="18748" y="24587"/>
                      <a:pt x="18601" y="24587"/>
                    </a:cubicBezTo>
                    <a:lnTo>
                      <a:pt x="18294" y="24587"/>
                    </a:lnTo>
                    <a:cubicBezTo>
                      <a:pt x="18294" y="24587"/>
                      <a:pt x="18134" y="24428"/>
                      <a:pt x="17986" y="24428"/>
                    </a:cubicBezTo>
                    <a:lnTo>
                      <a:pt x="17372" y="24428"/>
                    </a:lnTo>
                    <a:lnTo>
                      <a:pt x="17212" y="24280"/>
                    </a:lnTo>
                    <a:cubicBezTo>
                      <a:pt x="17064" y="24280"/>
                      <a:pt x="17064" y="24280"/>
                      <a:pt x="17064" y="24120"/>
                    </a:cubicBezTo>
                    <a:lnTo>
                      <a:pt x="16904" y="24120"/>
                    </a:lnTo>
                    <a:cubicBezTo>
                      <a:pt x="16757" y="24120"/>
                      <a:pt x="16597" y="23973"/>
                      <a:pt x="16450" y="23973"/>
                    </a:cubicBezTo>
                    <a:lnTo>
                      <a:pt x="16290" y="23973"/>
                    </a:lnTo>
                    <a:cubicBezTo>
                      <a:pt x="16450" y="23813"/>
                      <a:pt x="16450" y="23813"/>
                      <a:pt x="16597" y="23813"/>
                    </a:cubicBezTo>
                    <a:cubicBezTo>
                      <a:pt x="16904" y="23813"/>
                      <a:pt x="17064" y="23813"/>
                      <a:pt x="17372" y="23665"/>
                    </a:cubicBezTo>
                    <a:cubicBezTo>
                      <a:pt x="17519" y="23665"/>
                      <a:pt x="17826" y="23665"/>
                      <a:pt x="17986" y="23506"/>
                    </a:cubicBezTo>
                    <a:cubicBezTo>
                      <a:pt x="18134" y="23506"/>
                      <a:pt x="18134" y="23506"/>
                      <a:pt x="18134" y="23665"/>
                    </a:cubicBezTo>
                    <a:lnTo>
                      <a:pt x="18294" y="23665"/>
                    </a:lnTo>
                    <a:cubicBezTo>
                      <a:pt x="18601" y="23506"/>
                      <a:pt x="19056" y="23506"/>
                      <a:pt x="19363" y="23506"/>
                    </a:cubicBezTo>
                    <a:cubicBezTo>
                      <a:pt x="19363" y="23506"/>
                      <a:pt x="19523" y="23506"/>
                      <a:pt x="19523" y="23358"/>
                    </a:cubicBezTo>
                    <a:lnTo>
                      <a:pt x="19830" y="23358"/>
                    </a:lnTo>
                    <a:cubicBezTo>
                      <a:pt x="20138" y="23358"/>
                      <a:pt x="20285" y="23358"/>
                      <a:pt x="20285" y="23198"/>
                    </a:cubicBezTo>
                    <a:cubicBezTo>
                      <a:pt x="20445" y="23051"/>
                      <a:pt x="20592" y="23051"/>
                      <a:pt x="20752" y="23051"/>
                    </a:cubicBezTo>
                    <a:lnTo>
                      <a:pt x="21367" y="23051"/>
                    </a:lnTo>
                    <a:lnTo>
                      <a:pt x="21367" y="23198"/>
                    </a:lnTo>
                    <a:lnTo>
                      <a:pt x="21514" y="23198"/>
                    </a:lnTo>
                    <a:lnTo>
                      <a:pt x="21514" y="23051"/>
                    </a:lnTo>
                    <a:lnTo>
                      <a:pt x="21674" y="23051"/>
                    </a:lnTo>
                    <a:cubicBezTo>
                      <a:pt x="21982" y="23051"/>
                      <a:pt x="22129" y="22891"/>
                      <a:pt x="22436" y="22891"/>
                    </a:cubicBezTo>
                    <a:cubicBezTo>
                      <a:pt x="22596" y="22891"/>
                      <a:pt x="22744" y="22891"/>
                      <a:pt x="22904" y="22743"/>
                    </a:cubicBezTo>
                    <a:lnTo>
                      <a:pt x="23051" y="22743"/>
                    </a:lnTo>
                    <a:cubicBezTo>
                      <a:pt x="23211" y="22743"/>
                      <a:pt x="23211" y="22743"/>
                      <a:pt x="23359" y="22584"/>
                    </a:cubicBezTo>
                    <a:lnTo>
                      <a:pt x="23666" y="22584"/>
                    </a:lnTo>
                    <a:cubicBezTo>
                      <a:pt x="23826" y="22584"/>
                      <a:pt x="23826" y="22584"/>
                      <a:pt x="23973" y="22436"/>
                    </a:cubicBezTo>
                    <a:lnTo>
                      <a:pt x="24281" y="22436"/>
                    </a:lnTo>
                    <a:cubicBezTo>
                      <a:pt x="24588" y="22276"/>
                      <a:pt x="24895" y="22276"/>
                      <a:pt x="25203" y="22129"/>
                    </a:cubicBezTo>
                    <a:cubicBezTo>
                      <a:pt x="25055" y="22129"/>
                      <a:pt x="24895" y="22129"/>
                      <a:pt x="24588" y="22276"/>
                    </a:cubicBezTo>
                    <a:lnTo>
                      <a:pt x="23666" y="22276"/>
                    </a:lnTo>
                    <a:cubicBezTo>
                      <a:pt x="23518" y="22276"/>
                      <a:pt x="23518" y="22436"/>
                      <a:pt x="23518" y="22436"/>
                    </a:cubicBezTo>
                    <a:cubicBezTo>
                      <a:pt x="23359" y="22436"/>
                      <a:pt x="23211" y="22436"/>
                      <a:pt x="23051" y="22276"/>
                    </a:cubicBezTo>
                    <a:lnTo>
                      <a:pt x="23051" y="22129"/>
                    </a:lnTo>
                    <a:lnTo>
                      <a:pt x="23826" y="22129"/>
                    </a:lnTo>
                    <a:cubicBezTo>
                      <a:pt x="23826" y="22276"/>
                      <a:pt x="23973" y="22276"/>
                      <a:pt x="24133" y="22276"/>
                    </a:cubicBezTo>
                    <a:cubicBezTo>
                      <a:pt x="23973" y="22276"/>
                      <a:pt x="23973" y="22129"/>
                      <a:pt x="23973" y="22129"/>
                    </a:cubicBezTo>
                    <a:cubicBezTo>
                      <a:pt x="24133" y="22129"/>
                      <a:pt x="24281" y="21969"/>
                      <a:pt x="24281" y="21969"/>
                    </a:cubicBezTo>
                    <a:lnTo>
                      <a:pt x="24895" y="21969"/>
                    </a:lnTo>
                    <a:cubicBezTo>
                      <a:pt x="24948" y="21920"/>
                      <a:pt x="25000" y="21903"/>
                      <a:pt x="25046" y="21903"/>
                    </a:cubicBezTo>
                    <a:cubicBezTo>
                      <a:pt x="25137" y="21903"/>
                      <a:pt x="25203" y="21969"/>
                      <a:pt x="25203" y="21969"/>
                    </a:cubicBezTo>
                    <a:cubicBezTo>
                      <a:pt x="25362" y="21969"/>
                      <a:pt x="25362" y="21969"/>
                      <a:pt x="25203" y="22129"/>
                    </a:cubicBezTo>
                    <a:cubicBezTo>
                      <a:pt x="25362" y="22129"/>
                      <a:pt x="25362" y="21969"/>
                      <a:pt x="25510" y="21969"/>
                    </a:cubicBezTo>
                    <a:cubicBezTo>
                      <a:pt x="25510" y="21969"/>
                      <a:pt x="25362" y="21969"/>
                      <a:pt x="25362" y="21821"/>
                    </a:cubicBezTo>
                    <a:lnTo>
                      <a:pt x="25510" y="21821"/>
                    </a:lnTo>
                    <a:lnTo>
                      <a:pt x="25510" y="21662"/>
                    </a:lnTo>
                    <a:lnTo>
                      <a:pt x="25203" y="21662"/>
                    </a:lnTo>
                    <a:lnTo>
                      <a:pt x="25203" y="21514"/>
                    </a:lnTo>
                    <a:lnTo>
                      <a:pt x="24895" y="21514"/>
                    </a:lnTo>
                    <a:lnTo>
                      <a:pt x="24748" y="21662"/>
                    </a:lnTo>
                    <a:lnTo>
                      <a:pt x="24895" y="21662"/>
                    </a:lnTo>
                    <a:cubicBezTo>
                      <a:pt x="25055" y="21662"/>
                      <a:pt x="25055" y="21662"/>
                      <a:pt x="25203" y="21821"/>
                    </a:cubicBezTo>
                    <a:lnTo>
                      <a:pt x="24895" y="21821"/>
                    </a:lnTo>
                    <a:cubicBezTo>
                      <a:pt x="24748" y="21821"/>
                      <a:pt x="24748" y="21662"/>
                      <a:pt x="24748" y="21662"/>
                    </a:cubicBezTo>
                    <a:lnTo>
                      <a:pt x="24588" y="21662"/>
                    </a:lnTo>
                    <a:cubicBezTo>
                      <a:pt x="24588" y="21821"/>
                      <a:pt x="24588" y="21821"/>
                      <a:pt x="24440" y="21821"/>
                    </a:cubicBezTo>
                    <a:cubicBezTo>
                      <a:pt x="24387" y="21768"/>
                      <a:pt x="24352" y="21750"/>
                      <a:pt x="24322" y="21750"/>
                    </a:cubicBezTo>
                    <a:cubicBezTo>
                      <a:pt x="24264" y="21750"/>
                      <a:pt x="24231" y="21821"/>
                      <a:pt x="24133" y="21821"/>
                    </a:cubicBezTo>
                    <a:cubicBezTo>
                      <a:pt x="23826" y="21821"/>
                      <a:pt x="23666" y="21821"/>
                      <a:pt x="23359" y="21969"/>
                    </a:cubicBezTo>
                    <a:lnTo>
                      <a:pt x="23211" y="21969"/>
                    </a:lnTo>
                    <a:cubicBezTo>
                      <a:pt x="23051" y="21969"/>
                      <a:pt x="22904" y="22129"/>
                      <a:pt x="22744" y="22129"/>
                    </a:cubicBezTo>
                    <a:lnTo>
                      <a:pt x="22596" y="22129"/>
                    </a:lnTo>
                    <a:cubicBezTo>
                      <a:pt x="22436" y="22129"/>
                      <a:pt x="22129" y="22129"/>
                      <a:pt x="21982" y="22276"/>
                    </a:cubicBezTo>
                    <a:cubicBezTo>
                      <a:pt x="21822" y="22276"/>
                      <a:pt x="21514" y="22276"/>
                      <a:pt x="21367" y="22129"/>
                    </a:cubicBezTo>
                    <a:lnTo>
                      <a:pt x="20592" y="22129"/>
                    </a:lnTo>
                    <a:cubicBezTo>
                      <a:pt x="20445" y="22129"/>
                      <a:pt x="20138" y="22276"/>
                      <a:pt x="19830" y="22276"/>
                    </a:cubicBezTo>
                    <a:lnTo>
                      <a:pt x="19670" y="22276"/>
                    </a:lnTo>
                    <a:cubicBezTo>
                      <a:pt x="19363" y="22276"/>
                      <a:pt x="18908" y="22276"/>
                      <a:pt x="18601" y="22436"/>
                    </a:cubicBezTo>
                    <a:cubicBezTo>
                      <a:pt x="18441" y="22436"/>
                      <a:pt x="18441" y="22436"/>
                      <a:pt x="18294" y="22584"/>
                    </a:cubicBezTo>
                    <a:cubicBezTo>
                      <a:pt x="18441" y="22584"/>
                      <a:pt x="18601" y="22584"/>
                      <a:pt x="18748" y="22436"/>
                    </a:cubicBezTo>
                    <a:cubicBezTo>
                      <a:pt x="18908" y="22436"/>
                      <a:pt x="18908" y="22436"/>
                      <a:pt x="18908" y="22584"/>
                    </a:cubicBezTo>
                    <a:lnTo>
                      <a:pt x="19056" y="22584"/>
                    </a:lnTo>
                    <a:cubicBezTo>
                      <a:pt x="19216" y="22436"/>
                      <a:pt x="19523" y="22436"/>
                      <a:pt x="19670" y="22436"/>
                    </a:cubicBezTo>
                    <a:lnTo>
                      <a:pt x="20592" y="22436"/>
                    </a:lnTo>
                    <a:cubicBezTo>
                      <a:pt x="20592" y="22584"/>
                      <a:pt x="20445" y="22584"/>
                      <a:pt x="20445" y="22584"/>
                    </a:cubicBezTo>
                    <a:lnTo>
                      <a:pt x="19523" y="22584"/>
                    </a:lnTo>
                    <a:cubicBezTo>
                      <a:pt x="19216" y="22584"/>
                      <a:pt x="18748" y="22584"/>
                      <a:pt x="18441" y="22743"/>
                    </a:cubicBezTo>
                    <a:lnTo>
                      <a:pt x="18134" y="22743"/>
                    </a:lnTo>
                    <a:cubicBezTo>
                      <a:pt x="18134" y="22584"/>
                      <a:pt x="18134" y="22584"/>
                      <a:pt x="18294" y="22584"/>
                    </a:cubicBezTo>
                    <a:lnTo>
                      <a:pt x="17679" y="22584"/>
                    </a:lnTo>
                    <a:cubicBezTo>
                      <a:pt x="17372" y="22743"/>
                      <a:pt x="17064" y="22743"/>
                      <a:pt x="16597" y="22891"/>
                    </a:cubicBezTo>
                    <a:lnTo>
                      <a:pt x="16142" y="22891"/>
                    </a:lnTo>
                    <a:cubicBezTo>
                      <a:pt x="15982" y="23051"/>
                      <a:pt x="15982" y="23051"/>
                      <a:pt x="15835" y="23051"/>
                    </a:cubicBezTo>
                    <a:cubicBezTo>
                      <a:pt x="15675" y="23051"/>
                      <a:pt x="15368" y="23198"/>
                      <a:pt x="15220" y="23198"/>
                    </a:cubicBezTo>
                    <a:lnTo>
                      <a:pt x="14753" y="23198"/>
                    </a:lnTo>
                    <a:cubicBezTo>
                      <a:pt x="14753" y="23198"/>
                      <a:pt x="14687" y="23133"/>
                      <a:pt x="14644" y="23133"/>
                    </a:cubicBezTo>
                    <a:cubicBezTo>
                      <a:pt x="14622" y="23133"/>
                      <a:pt x="14606" y="23149"/>
                      <a:pt x="14606" y="23198"/>
                    </a:cubicBezTo>
                    <a:lnTo>
                      <a:pt x="14446" y="23198"/>
                    </a:lnTo>
                    <a:cubicBezTo>
                      <a:pt x="14138" y="23198"/>
                      <a:pt x="13991" y="23051"/>
                      <a:pt x="13684" y="23051"/>
                    </a:cubicBezTo>
                    <a:lnTo>
                      <a:pt x="13069" y="23051"/>
                    </a:lnTo>
                    <a:cubicBezTo>
                      <a:pt x="12762" y="23051"/>
                      <a:pt x="12454" y="23051"/>
                      <a:pt x="11987" y="23198"/>
                    </a:cubicBezTo>
                    <a:lnTo>
                      <a:pt x="9381" y="23198"/>
                    </a:lnTo>
                    <a:cubicBezTo>
                      <a:pt x="9221" y="23198"/>
                      <a:pt x="9073" y="23198"/>
                      <a:pt x="8914" y="23051"/>
                    </a:cubicBezTo>
                    <a:lnTo>
                      <a:pt x="8766" y="23198"/>
                    </a:lnTo>
                    <a:lnTo>
                      <a:pt x="6148" y="23198"/>
                    </a:lnTo>
                    <a:cubicBezTo>
                      <a:pt x="6148" y="23198"/>
                      <a:pt x="6307" y="23198"/>
                      <a:pt x="6307" y="23051"/>
                    </a:cubicBezTo>
                    <a:lnTo>
                      <a:pt x="6615" y="23051"/>
                    </a:lnTo>
                    <a:cubicBezTo>
                      <a:pt x="6762" y="22891"/>
                      <a:pt x="6922" y="22891"/>
                      <a:pt x="7070" y="22891"/>
                    </a:cubicBezTo>
                    <a:cubicBezTo>
                      <a:pt x="7537" y="22891"/>
                      <a:pt x="8151" y="22743"/>
                      <a:pt x="8606" y="22584"/>
                    </a:cubicBezTo>
                    <a:lnTo>
                      <a:pt x="8766" y="22584"/>
                    </a:lnTo>
                    <a:cubicBezTo>
                      <a:pt x="9221" y="22584"/>
                      <a:pt x="9528" y="22584"/>
                      <a:pt x="9995" y="22436"/>
                    </a:cubicBezTo>
                    <a:cubicBezTo>
                      <a:pt x="10143" y="22436"/>
                      <a:pt x="10143" y="22584"/>
                      <a:pt x="10303" y="22584"/>
                    </a:cubicBezTo>
                    <a:lnTo>
                      <a:pt x="10758" y="22584"/>
                    </a:lnTo>
                    <a:cubicBezTo>
                      <a:pt x="10917" y="22584"/>
                      <a:pt x="11065" y="22584"/>
                      <a:pt x="11225" y="22743"/>
                    </a:cubicBezTo>
                    <a:lnTo>
                      <a:pt x="12602" y="22743"/>
                    </a:lnTo>
                    <a:cubicBezTo>
                      <a:pt x="12602" y="22743"/>
                      <a:pt x="12762" y="22743"/>
                      <a:pt x="12762" y="22584"/>
                    </a:cubicBezTo>
                    <a:cubicBezTo>
                      <a:pt x="12909" y="22436"/>
                      <a:pt x="13069" y="22436"/>
                      <a:pt x="13216" y="22436"/>
                    </a:cubicBezTo>
                    <a:cubicBezTo>
                      <a:pt x="13216" y="22436"/>
                      <a:pt x="13069" y="22436"/>
                      <a:pt x="13069" y="22276"/>
                    </a:cubicBezTo>
                    <a:lnTo>
                      <a:pt x="15060" y="22276"/>
                    </a:lnTo>
                    <a:cubicBezTo>
                      <a:pt x="15140" y="22356"/>
                      <a:pt x="15257" y="22396"/>
                      <a:pt x="15372" y="22396"/>
                    </a:cubicBezTo>
                    <a:cubicBezTo>
                      <a:pt x="15488" y="22396"/>
                      <a:pt x="15601" y="22356"/>
                      <a:pt x="15675" y="22276"/>
                    </a:cubicBezTo>
                    <a:cubicBezTo>
                      <a:pt x="15835" y="22276"/>
                      <a:pt x="15982" y="22276"/>
                      <a:pt x="15982" y="22129"/>
                    </a:cubicBezTo>
                    <a:lnTo>
                      <a:pt x="16450" y="22129"/>
                    </a:lnTo>
                    <a:cubicBezTo>
                      <a:pt x="16597" y="22129"/>
                      <a:pt x="16597" y="21969"/>
                      <a:pt x="16597" y="21969"/>
                    </a:cubicBezTo>
                    <a:cubicBezTo>
                      <a:pt x="16757" y="21969"/>
                      <a:pt x="16757" y="21969"/>
                      <a:pt x="16904" y="21821"/>
                    </a:cubicBezTo>
                    <a:lnTo>
                      <a:pt x="17212" y="21821"/>
                    </a:lnTo>
                    <a:cubicBezTo>
                      <a:pt x="17372" y="21821"/>
                      <a:pt x="17372" y="21662"/>
                      <a:pt x="17372" y="21662"/>
                    </a:cubicBezTo>
                    <a:lnTo>
                      <a:pt x="17519" y="21662"/>
                    </a:lnTo>
                    <a:lnTo>
                      <a:pt x="17519" y="21821"/>
                    </a:lnTo>
                    <a:cubicBezTo>
                      <a:pt x="17679" y="21821"/>
                      <a:pt x="17679" y="21662"/>
                      <a:pt x="17679" y="21662"/>
                    </a:cubicBezTo>
                    <a:cubicBezTo>
                      <a:pt x="17679" y="21588"/>
                      <a:pt x="17716" y="21551"/>
                      <a:pt x="17773" y="21551"/>
                    </a:cubicBezTo>
                    <a:cubicBezTo>
                      <a:pt x="17830" y="21551"/>
                      <a:pt x="17906" y="21588"/>
                      <a:pt x="17986" y="21662"/>
                    </a:cubicBezTo>
                    <a:cubicBezTo>
                      <a:pt x="18294" y="21662"/>
                      <a:pt x="18441" y="21662"/>
                      <a:pt x="18601" y="21514"/>
                    </a:cubicBezTo>
                    <a:lnTo>
                      <a:pt x="18294" y="21514"/>
                    </a:lnTo>
                    <a:cubicBezTo>
                      <a:pt x="18441" y="21354"/>
                      <a:pt x="18601" y="21354"/>
                      <a:pt x="18908" y="21354"/>
                    </a:cubicBezTo>
                    <a:cubicBezTo>
                      <a:pt x="18908" y="21514"/>
                      <a:pt x="18748" y="21514"/>
                      <a:pt x="18601" y="21514"/>
                    </a:cubicBezTo>
                    <a:lnTo>
                      <a:pt x="19056" y="21514"/>
                    </a:lnTo>
                    <a:lnTo>
                      <a:pt x="18908" y="21354"/>
                    </a:lnTo>
                    <a:lnTo>
                      <a:pt x="19056" y="21354"/>
                    </a:lnTo>
                    <a:cubicBezTo>
                      <a:pt x="19363" y="21514"/>
                      <a:pt x="19523" y="21514"/>
                      <a:pt x="19830" y="21514"/>
                    </a:cubicBezTo>
                    <a:lnTo>
                      <a:pt x="19830" y="21354"/>
                    </a:lnTo>
                    <a:lnTo>
                      <a:pt x="20900" y="21354"/>
                    </a:lnTo>
                    <a:cubicBezTo>
                      <a:pt x="21207" y="21207"/>
                      <a:pt x="21514" y="21207"/>
                      <a:pt x="21674" y="21207"/>
                    </a:cubicBezTo>
                    <a:lnTo>
                      <a:pt x="22596" y="21207"/>
                    </a:lnTo>
                    <a:cubicBezTo>
                      <a:pt x="22904" y="21047"/>
                      <a:pt x="23211" y="21047"/>
                      <a:pt x="23518" y="21047"/>
                    </a:cubicBezTo>
                    <a:lnTo>
                      <a:pt x="24748" y="21047"/>
                    </a:lnTo>
                    <a:cubicBezTo>
                      <a:pt x="25055" y="21047"/>
                      <a:pt x="25362" y="20899"/>
                      <a:pt x="25670" y="20899"/>
                    </a:cubicBezTo>
                    <a:lnTo>
                      <a:pt x="25817" y="20899"/>
                    </a:lnTo>
                    <a:cubicBezTo>
                      <a:pt x="25977" y="20899"/>
                      <a:pt x="26284" y="20739"/>
                      <a:pt x="26432" y="20739"/>
                    </a:cubicBezTo>
                    <a:cubicBezTo>
                      <a:pt x="26538" y="20739"/>
                      <a:pt x="26574" y="20811"/>
                      <a:pt x="26586" y="20811"/>
                    </a:cubicBezTo>
                    <a:cubicBezTo>
                      <a:pt x="26592" y="20811"/>
                      <a:pt x="26592" y="20793"/>
                      <a:pt x="26592" y="20739"/>
                    </a:cubicBezTo>
                    <a:cubicBezTo>
                      <a:pt x="26739" y="20739"/>
                      <a:pt x="26899" y="20899"/>
                      <a:pt x="27047" y="20899"/>
                    </a:cubicBezTo>
                    <a:lnTo>
                      <a:pt x="26899" y="20899"/>
                    </a:lnTo>
                    <a:cubicBezTo>
                      <a:pt x="26899" y="21047"/>
                      <a:pt x="26739" y="21047"/>
                      <a:pt x="26592" y="21047"/>
                    </a:cubicBezTo>
                    <a:lnTo>
                      <a:pt x="26284" y="21047"/>
                    </a:lnTo>
                    <a:cubicBezTo>
                      <a:pt x="26125" y="21047"/>
                      <a:pt x="26125" y="21047"/>
                      <a:pt x="25977" y="21207"/>
                    </a:cubicBezTo>
                    <a:cubicBezTo>
                      <a:pt x="25817" y="21354"/>
                      <a:pt x="25670" y="21354"/>
                      <a:pt x="25510" y="21354"/>
                    </a:cubicBezTo>
                    <a:cubicBezTo>
                      <a:pt x="25362" y="21354"/>
                      <a:pt x="25362" y="21354"/>
                      <a:pt x="25203" y="21514"/>
                    </a:cubicBezTo>
                    <a:cubicBezTo>
                      <a:pt x="25203" y="21514"/>
                      <a:pt x="25274" y="21580"/>
                      <a:pt x="25321" y="21580"/>
                    </a:cubicBezTo>
                    <a:cubicBezTo>
                      <a:pt x="25345" y="21580"/>
                      <a:pt x="25362" y="21563"/>
                      <a:pt x="25362" y="21514"/>
                    </a:cubicBezTo>
                    <a:lnTo>
                      <a:pt x="25817" y="21514"/>
                    </a:lnTo>
                    <a:cubicBezTo>
                      <a:pt x="25977" y="21354"/>
                      <a:pt x="26125" y="21354"/>
                      <a:pt x="26284" y="21354"/>
                    </a:cubicBezTo>
                    <a:lnTo>
                      <a:pt x="26592" y="21354"/>
                    </a:lnTo>
                    <a:cubicBezTo>
                      <a:pt x="26739" y="21207"/>
                      <a:pt x="26899" y="21207"/>
                      <a:pt x="27047" y="21207"/>
                    </a:cubicBezTo>
                    <a:lnTo>
                      <a:pt x="27206" y="21207"/>
                    </a:lnTo>
                    <a:cubicBezTo>
                      <a:pt x="27354" y="21207"/>
                      <a:pt x="27354" y="21047"/>
                      <a:pt x="27514" y="21047"/>
                    </a:cubicBezTo>
                    <a:cubicBezTo>
                      <a:pt x="27354" y="20899"/>
                      <a:pt x="27206" y="20899"/>
                      <a:pt x="27206" y="20899"/>
                    </a:cubicBezTo>
                    <a:lnTo>
                      <a:pt x="28436" y="20899"/>
                    </a:lnTo>
                    <a:cubicBezTo>
                      <a:pt x="28583" y="20899"/>
                      <a:pt x="28583" y="20899"/>
                      <a:pt x="28583" y="20739"/>
                    </a:cubicBezTo>
                    <a:lnTo>
                      <a:pt x="28276" y="20739"/>
                    </a:lnTo>
                    <a:lnTo>
                      <a:pt x="28276" y="20592"/>
                    </a:lnTo>
                    <a:lnTo>
                      <a:pt x="27969" y="20592"/>
                    </a:lnTo>
                    <a:cubicBezTo>
                      <a:pt x="27866" y="20641"/>
                      <a:pt x="27781" y="20658"/>
                      <a:pt x="27703" y="20658"/>
                    </a:cubicBezTo>
                    <a:cubicBezTo>
                      <a:pt x="27545" y="20658"/>
                      <a:pt x="27411" y="20592"/>
                      <a:pt x="27206" y="20592"/>
                    </a:cubicBezTo>
                    <a:cubicBezTo>
                      <a:pt x="27354" y="20592"/>
                      <a:pt x="27514" y="20432"/>
                      <a:pt x="27821" y="20432"/>
                    </a:cubicBezTo>
                    <a:cubicBezTo>
                      <a:pt x="27969" y="20285"/>
                      <a:pt x="28276" y="20285"/>
                      <a:pt x="28583" y="20285"/>
                    </a:cubicBezTo>
                    <a:cubicBezTo>
                      <a:pt x="28743" y="20125"/>
                      <a:pt x="29050" y="20125"/>
                      <a:pt x="29198" y="20125"/>
                    </a:cubicBezTo>
                    <a:cubicBezTo>
                      <a:pt x="29358" y="20125"/>
                      <a:pt x="29505" y="19977"/>
                      <a:pt x="29665" y="19977"/>
                    </a:cubicBezTo>
                    <a:cubicBezTo>
                      <a:pt x="30280" y="19977"/>
                      <a:pt x="30894" y="19817"/>
                      <a:pt x="31509" y="19817"/>
                    </a:cubicBezTo>
                    <a:cubicBezTo>
                      <a:pt x="31509" y="19817"/>
                      <a:pt x="31657" y="19817"/>
                      <a:pt x="31657" y="19670"/>
                    </a:cubicBezTo>
                    <a:lnTo>
                      <a:pt x="38111" y="19670"/>
                    </a:lnTo>
                    <a:cubicBezTo>
                      <a:pt x="38271" y="19670"/>
                      <a:pt x="38578" y="19670"/>
                      <a:pt x="38885" y="19817"/>
                    </a:cubicBezTo>
                    <a:lnTo>
                      <a:pt x="39033" y="19817"/>
                    </a:lnTo>
                    <a:cubicBezTo>
                      <a:pt x="39340" y="19817"/>
                      <a:pt x="39807" y="19817"/>
                      <a:pt x="40262" y="19670"/>
                    </a:cubicBezTo>
                    <a:lnTo>
                      <a:pt x="41344" y="19670"/>
                    </a:lnTo>
                    <a:cubicBezTo>
                      <a:pt x="41651" y="19670"/>
                      <a:pt x="41959" y="19670"/>
                      <a:pt x="42266" y="19510"/>
                    </a:cubicBezTo>
                    <a:lnTo>
                      <a:pt x="43495" y="19510"/>
                    </a:lnTo>
                    <a:cubicBezTo>
                      <a:pt x="43950" y="19363"/>
                      <a:pt x="44257" y="19363"/>
                      <a:pt x="44565" y="19363"/>
                    </a:cubicBezTo>
                    <a:lnTo>
                      <a:pt x="45032" y="19363"/>
                    </a:lnTo>
                    <a:cubicBezTo>
                      <a:pt x="45339" y="19203"/>
                      <a:pt x="45647" y="19203"/>
                      <a:pt x="45794" y="19203"/>
                    </a:cubicBezTo>
                    <a:cubicBezTo>
                      <a:pt x="45794" y="19055"/>
                      <a:pt x="45954" y="19055"/>
                      <a:pt x="45954" y="19055"/>
                    </a:cubicBezTo>
                    <a:cubicBezTo>
                      <a:pt x="45794" y="19055"/>
                      <a:pt x="45794" y="18895"/>
                      <a:pt x="45647" y="18895"/>
                    </a:cubicBezTo>
                    <a:lnTo>
                      <a:pt x="45487" y="18895"/>
                    </a:lnTo>
                    <a:lnTo>
                      <a:pt x="45487" y="19055"/>
                    </a:lnTo>
                    <a:cubicBezTo>
                      <a:pt x="45487" y="19203"/>
                      <a:pt x="45487" y="19203"/>
                      <a:pt x="45339" y="19203"/>
                    </a:cubicBezTo>
                    <a:cubicBezTo>
                      <a:pt x="45339" y="19055"/>
                      <a:pt x="45339" y="19055"/>
                      <a:pt x="45487" y="18895"/>
                    </a:cubicBezTo>
                    <a:cubicBezTo>
                      <a:pt x="45647" y="18895"/>
                      <a:pt x="45794" y="18895"/>
                      <a:pt x="45954" y="18748"/>
                    </a:cubicBezTo>
                    <a:lnTo>
                      <a:pt x="47491" y="18748"/>
                    </a:lnTo>
                    <a:cubicBezTo>
                      <a:pt x="47638" y="18588"/>
                      <a:pt x="47798" y="18588"/>
                      <a:pt x="47798" y="18588"/>
                    </a:cubicBezTo>
                    <a:lnTo>
                      <a:pt x="47946" y="18588"/>
                    </a:lnTo>
                    <a:lnTo>
                      <a:pt x="47946" y="18748"/>
                    </a:lnTo>
                    <a:cubicBezTo>
                      <a:pt x="48413" y="18748"/>
                      <a:pt x="48868" y="18895"/>
                      <a:pt x="49175" y="18895"/>
                    </a:cubicBezTo>
                    <a:lnTo>
                      <a:pt x="49482" y="18895"/>
                    </a:lnTo>
                    <a:cubicBezTo>
                      <a:pt x="49642" y="18895"/>
                      <a:pt x="49642" y="19055"/>
                      <a:pt x="49790" y="19055"/>
                    </a:cubicBezTo>
                    <a:lnTo>
                      <a:pt x="50871" y="19055"/>
                    </a:lnTo>
                    <a:cubicBezTo>
                      <a:pt x="50974" y="19104"/>
                      <a:pt x="51058" y="19121"/>
                      <a:pt x="51137" y="19121"/>
                    </a:cubicBezTo>
                    <a:cubicBezTo>
                      <a:pt x="51295" y="19121"/>
                      <a:pt x="51429" y="19055"/>
                      <a:pt x="51634" y="19055"/>
                    </a:cubicBezTo>
                    <a:lnTo>
                      <a:pt x="51793" y="19055"/>
                    </a:lnTo>
                    <a:cubicBezTo>
                      <a:pt x="51941" y="18895"/>
                      <a:pt x="52101" y="18895"/>
                      <a:pt x="52248" y="18895"/>
                    </a:cubicBezTo>
                    <a:lnTo>
                      <a:pt x="52248" y="19055"/>
                    </a:lnTo>
                    <a:cubicBezTo>
                      <a:pt x="52248" y="19203"/>
                      <a:pt x="52248" y="19203"/>
                      <a:pt x="52101" y="19203"/>
                    </a:cubicBezTo>
                    <a:lnTo>
                      <a:pt x="51941" y="19203"/>
                    </a:lnTo>
                    <a:cubicBezTo>
                      <a:pt x="51793" y="19363"/>
                      <a:pt x="51634" y="19363"/>
                      <a:pt x="51326" y="19363"/>
                    </a:cubicBezTo>
                    <a:lnTo>
                      <a:pt x="49027" y="19363"/>
                    </a:lnTo>
                    <a:lnTo>
                      <a:pt x="48868" y="19510"/>
                    </a:lnTo>
                    <a:cubicBezTo>
                      <a:pt x="49027" y="19510"/>
                      <a:pt x="49027" y="19510"/>
                      <a:pt x="49027" y="19670"/>
                    </a:cubicBezTo>
                    <a:lnTo>
                      <a:pt x="49335" y="19670"/>
                    </a:lnTo>
                    <a:lnTo>
                      <a:pt x="49482" y="19510"/>
                    </a:lnTo>
                    <a:lnTo>
                      <a:pt x="50712" y="19510"/>
                    </a:lnTo>
                    <a:lnTo>
                      <a:pt x="50712" y="19670"/>
                    </a:lnTo>
                    <a:lnTo>
                      <a:pt x="51179" y="19670"/>
                    </a:lnTo>
                    <a:cubicBezTo>
                      <a:pt x="51326" y="19670"/>
                      <a:pt x="51486" y="19510"/>
                      <a:pt x="51634" y="19510"/>
                    </a:cubicBezTo>
                    <a:cubicBezTo>
                      <a:pt x="51713" y="19436"/>
                      <a:pt x="51830" y="19400"/>
                      <a:pt x="51965" y="19400"/>
                    </a:cubicBezTo>
                    <a:cubicBezTo>
                      <a:pt x="52101" y="19400"/>
                      <a:pt x="52254" y="19436"/>
                      <a:pt x="52408" y="19510"/>
                    </a:cubicBezTo>
                    <a:lnTo>
                      <a:pt x="53170" y="19510"/>
                    </a:lnTo>
                    <a:cubicBezTo>
                      <a:pt x="53023" y="19670"/>
                      <a:pt x="53023" y="19670"/>
                      <a:pt x="52863" y="19670"/>
                    </a:cubicBezTo>
                    <a:lnTo>
                      <a:pt x="53637" y="19670"/>
                    </a:lnTo>
                    <a:cubicBezTo>
                      <a:pt x="53637" y="19670"/>
                      <a:pt x="53478" y="19670"/>
                      <a:pt x="53478" y="19510"/>
                    </a:cubicBezTo>
                    <a:lnTo>
                      <a:pt x="53637" y="19510"/>
                    </a:lnTo>
                    <a:cubicBezTo>
                      <a:pt x="53945" y="19510"/>
                      <a:pt x="54252" y="19363"/>
                      <a:pt x="54559" y="19363"/>
                    </a:cubicBezTo>
                    <a:cubicBezTo>
                      <a:pt x="54400" y="19363"/>
                      <a:pt x="54400" y="19510"/>
                      <a:pt x="54252" y="19510"/>
                    </a:cubicBezTo>
                    <a:lnTo>
                      <a:pt x="54400" y="19510"/>
                    </a:lnTo>
                    <a:cubicBezTo>
                      <a:pt x="54559" y="19510"/>
                      <a:pt x="54559" y="19510"/>
                      <a:pt x="54559" y="19363"/>
                    </a:cubicBezTo>
                    <a:lnTo>
                      <a:pt x="54867" y="19363"/>
                    </a:lnTo>
                    <a:lnTo>
                      <a:pt x="54867" y="19510"/>
                    </a:lnTo>
                    <a:lnTo>
                      <a:pt x="55936" y="19510"/>
                    </a:lnTo>
                    <a:cubicBezTo>
                      <a:pt x="56096" y="19363"/>
                      <a:pt x="56244" y="19363"/>
                      <a:pt x="56403" y="19363"/>
                    </a:cubicBezTo>
                    <a:lnTo>
                      <a:pt x="56711" y="19055"/>
                    </a:lnTo>
                    <a:lnTo>
                      <a:pt x="57325" y="19055"/>
                    </a:lnTo>
                    <a:cubicBezTo>
                      <a:pt x="57633" y="19055"/>
                      <a:pt x="57780" y="18895"/>
                      <a:pt x="58088" y="18895"/>
                    </a:cubicBezTo>
                    <a:lnTo>
                      <a:pt x="59624" y="18895"/>
                    </a:lnTo>
                    <a:lnTo>
                      <a:pt x="59784" y="19055"/>
                    </a:lnTo>
                    <a:lnTo>
                      <a:pt x="60239" y="19055"/>
                    </a:lnTo>
                    <a:lnTo>
                      <a:pt x="60399" y="19203"/>
                    </a:lnTo>
                    <a:cubicBezTo>
                      <a:pt x="60346" y="19154"/>
                      <a:pt x="60310" y="19137"/>
                      <a:pt x="60281" y="19137"/>
                    </a:cubicBezTo>
                    <a:cubicBezTo>
                      <a:pt x="60223" y="19137"/>
                      <a:pt x="60190" y="19203"/>
                      <a:pt x="60091" y="19203"/>
                    </a:cubicBezTo>
                    <a:cubicBezTo>
                      <a:pt x="60239" y="19203"/>
                      <a:pt x="60239" y="19203"/>
                      <a:pt x="60239" y="19363"/>
                    </a:cubicBezTo>
                    <a:lnTo>
                      <a:pt x="60399" y="19363"/>
                    </a:lnTo>
                    <a:cubicBezTo>
                      <a:pt x="60399" y="19363"/>
                      <a:pt x="60546" y="19363"/>
                      <a:pt x="60546" y="19510"/>
                    </a:cubicBezTo>
                    <a:lnTo>
                      <a:pt x="61321" y="19510"/>
                    </a:lnTo>
                    <a:cubicBezTo>
                      <a:pt x="61321" y="19363"/>
                      <a:pt x="61161" y="19363"/>
                      <a:pt x="61013" y="19363"/>
                    </a:cubicBezTo>
                    <a:lnTo>
                      <a:pt x="60854" y="19363"/>
                    </a:lnTo>
                    <a:lnTo>
                      <a:pt x="60854" y="19203"/>
                    </a:lnTo>
                    <a:lnTo>
                      <a:pt x="60706" y="19203"/>
                    </a:lnTo>
                    <a:cubicBezTo>
                      <a:pt x="60706" y="19363"/>
                      <a:pt x="60706" y="19363"/>
                      <a:pt x="60854" y="19363"/>
                    </a:cubicBezTo>
                    <a:lnTo>
                      <a:pt x="60546" y="19363"/>
                    </a:lnTo>
                    <a:cubicBezTo>
                      <a:pt x="60546" y="19363"/>
                      <a:pt x="60706" y="19363"/>
                      <a:pt x="60706" y="19203"/>
                    </a:cubicBezTo>
                    <a:lnTo>
                      <a:pt x="60706" y="19055"/>
                    </a:lnTo>
                    <a:cubicBezTo>
                      <a:pt x="60706" y="19203"/>
                      <a:pt x="60854" y="19203"/>
                      <a:pt x="60854" y="19203"/>
                    </a:cubicBezTo>
                    <a:lnTo>
                      <a:pt x="61013" y="19203"/>
                    </a:lnTo>
                    <a:cubicBezTo>
                      <a:pt x="61161" y="19203"/>
                      <a:pt x="61321" y="19203"/>
                      <a:pt x="61468" y="19363"/>
                    </a:cubicBezTo>
                    <a:lnTo>
                      <a:pt x="61628" y="19363"/>
                    </a:lnTo>
                    <a:cubicBezTo>
                      <a:pt x="61468" y="19363"/>
                      <a:pt x="61468" y="19363"/>
                      <a:pt x="61468" y="19510"/>
                    </a:cubicBezTo>
                    <a:lnTo>
                      <a:pt x="61321" y="19510"/>
                    </a:lnTo>
                    <a:cubicBezTo>
                      <a:pt x="61321" y="19510"/>
                      <a:pt x="61468" y="19510"/>
                      <a:pt x="61628" y="19670"/>
                    </a:cubicBezTo>
                    <a:lnTo>
                      <a:pt x="62698" y="19670"/>
                    </a:lnTo>
                    <a:lnTo>
                      <a:pt x="62550" y="19510"/>
                    </a:lnTo>
                    <a:cubicBezTo>
                      <a:pt x="62698" y="19510"/>
                      <a:pt x="62698" y="19510"/>
                      <a:pt x="62698" y="19670"/>
                    </a:cubicBezTo>
                    <a:lnTo>
                      <a:pt x="65464" y="19670"/>
                    </a:lnTo>
                    <a:lnTo>
                      <a:pt x="65464" y="19817"/>
                    </a:lnTo>
                    <a:lnTo>
                      <a:pt x="65771" y="19817"/>
                    </a:lnTo>
                    <a:cubicBezTo>
                      <a:pt x="65771" y="19977"/>
                      <a:pt x="65931" y="19977"/>
                      <a:pt x="65931" y="19977"/>
                    </a:cubicBezTo>
                    <a:lnTo>
                      <a:pt x="65771" y="19977"/>
                    </a:lnTo>
                    <a:lnTo>
                      <a:pt x="65931" y="20125"/>
                    </a:lnTo>
                    <a:cubicBezTo>
                      <a:pt x="66029" y="20125"/>
                      <a:pt x="66133" y="20196"/>
                      <a:pt x="66235" y="20196"/>
                    </a:cubicBezTo>
                    <a:cubicBezTo>
                      <a:pt x="66286" y="20196"/>
                      <a:pt x="66337" y="20178"/>
                      <a:pt x="66386" y="20125"/>
                    </a:cubicBezTo>
                    <a:cubicBezTo>
                      <a:pt x="66546" y="20125"/>
                      <a:pt x="66853" y="20125"/>
                      <a:pt x="67000" y="19977"/>
                    </a:cubicBezTo>
                    <a:lnTo>
                      <a:pt x="67000" y="20125"/>
                    </a:lnTo>
                    <a:lnTo>
                      <a:pt x="67160" y="20125"/>
                    </a:lnTo>
                    <a:lnTo>
                      <a:pt x="67160" y="19817"/>
                    </a:lnTo>
                    <a:cubicBezTo>
                      <a:pt x="67160" y="19817"/>
                      <a:pt x="67160" y="19670"/>
                      <a:pt x="67000" y="19670"/>
                    </a:cubicBezTo>
                    <a:lnTo>
                      <a:pt x="66546" y="19670"/>
                    </a:lnTo>
                    <a:lnTo>
                      <a:pt x="66546" y="19510"/>
                    </a:lnTo>
                    <a:cubicBezTo>
                      <a:pt x="66693" y="19510"/>
                      <a:pt x="66693" y="19363"/>
                      <a:pt x="66693" y="19363"/>
                    </a:cubicBezTo>
                    <a:cubicBezTo>
                      <a:pt x="66853" y="19363"/>
                      <a:pt x="67160" y="19363"/>
                      <a:pt x="67308" y="19203"/>
                    </a:cubicBezTo>
                    <a:lnTo>
                      <a:pt x="67308" y="15515"/>
                    </a:lnTo>
                    <a:lnTo>
                      <a:pt x="67308" y="15207"/>
                    </a:lnTo>
                    <a:lnTo>
                      <a:pt x="673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6899650" y="2801100"/>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6891975" y="28127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6845875" y="2824150"/>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838175" y="2831825"/>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6653775" y="2789725"/>
                <a:ext cx="245900" cy="49800"/>
              </a:xfrm>
              <a:custGeom>
                <a:rect b="b" l="l" r="r" t="t"/>
                <a:pathLst>
                  <a:path extrusionOk="0" h="1992" w="9836">
                    <a:moveTo>
                      <a:pt x="8151" y="455"/>
                    </a:moveTo>
                    <a:cubicBezTo>
                      <a:pt x="8151" y="455"/>
                      <a:pt x="8151" y="615"/>
                      <a:pt x="7991" y="762"/>
                    </a:cubicBezTo>
                    <a:lnTo>
                      <a:pt x="7991" y="615"/>
                    </a:lnTo>
                    <a:cubicBezTo>
                      <a:pt x="7991" y="615"/>
                      <a:pt x="7991" y="455"/>
                      <a:pt x="8151" y="455"/>
                    </a:cubicBezTo>
                    <a:close/>
                    <a:moveTo>
                      <a:pt x="7993" y="802"/>
                    </a:moveTo>
                    <a:cubicBezTo>
                      <a:pt x="8031" y="802"/>
                      <a:pt x="8071" y="842"/>
                      <a:pt x="8151" y="922"/>
                    </a:cubicBezTo>
                    <a:lnTo>
                      <a:pt x="7844" y="922"/>
                    </a:lnTo>
                    <a:cubicBezTo>
                      <a:pt x="7918" y="842"/>
                      <a:pt x="7955" y="802"/>
                      <a:pt x="7993" y="802"/>
                    </a:cubicBezTo>
                    <a:close/>
                    <a:moveTo>
                      <a:pt x="7537" y="922"/>
                    </a:moveTo>
                    <a:cubicBezTo>
                      <a:pt x="7377" y="922"/>
                      <a:pt x="7069" y="1070"/>
                      <a:pt x="6922" y="1070"/>
                    </a:cubicBezTo>
                    <a:cubicBezTo>
                      <a:pt x="7069" y="922"/>
                      <a:pt x="7229" y="922"/>
                      <a:pt x="7377" y="922"/>
                    </a:cubicBezTo>
                    <a:close/>
                    <a:moveTo>
                      <a:pt x="923" y="1377"/>
                    </a:moveTo>
                    <a:cubicBezTo>
                      <a:pt x="615" y="1377"/>
                      <a:pt x="308" y="1377"/>
                      <a:pt x="1" y="1537"/>
                    </a:cubicBezTo>
                    <a:lnTo>
                      <a:pt x="923" y="1537"/>
                    </a:lnTo>
                    <a:lnTo>
                      <a:pt x="923" y="1377"/>
                    </a:lnTo>
                    <a:close/>
                    <a:moveTo>
                      <a:pt x="1083" y="1377"/>
                    </a:moveTo>
                    <a:cubicBezTo>
                      <a:pt x="1083" y="1537"/>
                      <a:pt x="923" y="1537"/>
                      <a:pt x="923" y="1537"/>
                    </a:cubicBezTo>
                    <a:lnTo>
                      <a:pt x="1083" y="1537"/>
                    </a:lnTo>
                    <a:cubicBezTo>
                      <a:pt x="1230" y="1377"/>
                      <a:pt x="1537" y="1377"/>
                      <a:pt x="1697" y="1377"/>
                    </a:cubicBezTo>
                    <a:close/>
                    <a:moveTo>
                      <a:pt x="6922" y="0"/>
                    </a:moveTo>
                    <a:cubicBezTo>
                      <a:pt x="6922" y="148"/>
                      <a:pt x="6922" y="148"/>
                      <a:pt x="7069" y="148"/>
                    </a:cubicBezTo>
                    <a:lnTo>
                      <a:pt x="7229" y="148"/>
                    </a:lnTo>
                    <a:cubicBezTo>
                      <a:pt x="7537" y="148"/>
                      <a:pt x="7844" y="148"/>
                      <a:pt x="7991" y="308"/>
                    </a:cubicBezTo>
                    <a:cubicBezTo>
                      <a:pt x="7991" y="455"/>
                      <a:pt x="7844" y="455"/>
                      <a:pt x="7844" y="455"/>
                    </a:cubicBezTo>
                    <a:cubicBezTo>
                      <a:pt x="7844" y="615"/>
                      <a:pt x="7844" y="615"/>
                      <a:pt x="7684" y="762"/>
                    </a:cubicBezTo>
                    <a:lnTo>
                      <a:pt x="6922" y="762"/>
                    </a:lnTo>
                    <a:cubicBezTo>
                      <a:pt x="6922" y="922"/>
                      <a:pt x="6762" y="922"/>
                      <a:pt x="6762" y="922"/>
                    </a:cubicBezTo>
                    <a:lnTo>
                      <a:pt x="6455" y="922"/>
                    </a:lnTo>
                    <a:cubicBezTo>
                      <a:pt x="6455" y="1070"/>
                      <a:pt x="6615" y="1070"/>
                      <a:pt x="6615" y="1070"/>
                    </a:cubicBezTo>
                    <a:lnTo>
                      <a:pt x="6615" y="1230"/>
                    </a:lnTo>
                    <a:lnTo>
                      <a:pt x="7069" y="1230"/>
                    </a:lnTo>
                    <a:lnTo>
                      <a:pt x="7069" y="1377"/>
                    </a:lnTo>
                    <a:lnTo>
                      <a:pt x="6455" y="1377"/>
                    </a:lnTo>
                    <a:lnTo>
                      <a:pt x="6455" y="1230"/>
                    </a:lnTo>
                    <a:lnTo>
                      <a:pt x="5693" y="1230"/>
                    </a:lnTo>
                    <a:lnTo>
                      <a:pt x="5533" y="1070"/>
                    </a:lnTo>
                    <a:lnTo>
                      <a:pt x="4611" y="1070"/>
                    </a:lnTo>
                    <a:cubicBezTo>
                      <a:pt x="4611" y="1070"/>
                      <a:pt x="4463" y="1230"/>
                      <a:pt x="4303" y="1230"/>
                    </a:cubicBezTo>
                    <a:lnTo>
                      <a:pt x="3996" y="1230"/>
                    </a:lnTo>
                    <a:cubicBezTo>
                      <a:pt x="3849" y="1230"/>
                      <a:pt x="3541" y="1377"/>
                      <a:pt x="3234" y="1377"/>
                    </a:cubicBezTo>
                    <a:lnTo>
                      <a:pt x="1697" y="1377"/>
                    </a:lnTo>
                    <a:cubicBezTo>
                      <a:pt x="1845" y="1377"/>
                      <a:pt x="1845" y="1377"/>
                      <a:pt x="1845" y="1537"/>
                    </a:cubicBezTo>
                    <a:lnTo>
                      <a:pt x="5693" y="1537"/>
                    </a:lnTo>
                    <a:cubicBezTo>
                      <a:pt x="5898" y="1537"/>
                      <a:pt x="6031" y="1603"/>
                      <a:pt x="6145" y="1603"/>
                    </a:cubicBezTo>
                    <a:cubicBezTo>
                      <a:pt x="6202" y="1603"/>
                      <a:pt x="6254" y="1586"/>
                      <a:pt x="6307" y="1537"/>
                    </a:cubicBezTo>
                    <a:lnTo>
                      <a:pt x="6615" y="1537"/>
                    </a:lnTo>
                    <a:lnTo>
                      <a:pt x="6615" y="1684"/>
                    </a:lnTo>
                    <a:lnTo>
                      <a:pt x="6922" y="1684"/>
                    </a:lnTo>
                    <a:lnTo>
                      <a:pt x="6922" y="1844"/>
                    </a:lnTo>
                    <a:lnTo>
                      <a:pt x="7537" y="1844"/>
                    </a:lnTo>
                    <a:cubicBezTo>
                      <a:pt x="7537" y="1764"/>
                      <a:pt x="7574" y="1724"/>
                      <a:pt x="7610" y="1724"/>
                    </a:cubicBezTo>
                    <a:cubicBezTo>
                      <a:pt x="7647" y="1724"/>
                      <a:pt x="7684" y="1764"/>
                      <a:pt x="7684" y="1844"/>
                    </a:cubicBezTo>
                    <a:lnTo>
                      <a:pt x="8299" y="1844"/>
                    </a:lnTo>
                    <a:cubicBezTo>
                      <a:pt x="8459" y="1844"/>
                      <a:pt x="8459" y="1992"/>
                      <a:pt x="8459" y="1992"/>
                    </a:cubicBezTo>
                    <a:lnTo>
                      <a:pt x="8459" y="1844"/>
                    </a:lnTo>
                    <a:cubicBezTo>
                      <a:pt x="8459" y="1844"/>
                      <a:pt x="8299" y="1844"/>
                      <a:pt x="8299" y="1684"/>
                    </a:cubicBezTo>
                    <a:lnTo>
                      <a:pt x="7229" y="1684"/>
                    </a:lnTo>
                    <a:lnTo>
                      <a:pt x="7229" y="1537"/>
                    </a:lnTo>
                    <a:lnTo>
                      <a:pt x="7684" y="1537"/>
                    </a:lnTo>
                    <a:lnTo>
                      <a:pt x="7684" y="1377"/>
                    </a:lnTo>
                    <a:lnTo>
                      <a:pt x="7684" y="1230"/>
                    </a:lnTo>
                    <a:lnTo>
                      <a:pt x="7229" y="1230"/>
                    </a:lnTo>
                    <a:cubicBezTo>
                      <a:pt x="7229" y="1070"/>
                      <a:pt x="7229" y="1070"/>
                      <a:pt x="7377" y="1070"/>
                    </a:cubicBezTo>
                    <a:lnTo>
                      <a:pt x="7537" y="1070"/>
                    </a:lnTo>
                    <a:cubicBezTo>
                      <a:pt x="7844" y="1070"/>
                      <a:pt x="8151" y="1070"/>
                      <a:pt x="8299" y="922"/>
                    </a:cubicBezTo>
                    <a:lnTo>
                      <a:pt x="8299" y="762"/>
                    </a:lnTo>
                    <a:lnTo>
                      <a:pt x="8606" y="762"/>
                    </a:lnTo>
                    <a:cubicBezTo>
                      <a:pt x="8606" y="922"/>
                      <a:pt x="8606" y="922"/>
                      <a:pt x="8459" y="922"/>
                    </a:cubicBezTo>
                    <a:lnTo>
                      <a:pt x="8766" y="922"/>
                    </a:lnTo>
                    <a:lnTo>
                      <a:pt x="8766" y="762"/>
                    </a:lnTo>
                    <a:cubicBezTo>
                      <a:pt x="8914" y="615"/>
                      <a:pt x="9073" y="615"/>
                      <a:pt x="9221" y="615"/>
                    </a:cubicBezTo>
                    <a:lnTo>
                      <a:pt x="9073" y="762"/>
                    </a:lnTo>
                    <a:lnTo>
                      <a:pt x="9073" y="922"/>
                    </a:lnTo>
                    <a:lnTo>
                      <a:pt x="9528" y="922"/>
                    </a:lnTo>
                    <a:lnTo>
                      <a:pt x="9528" y="762"/>
                    </a:lnTo>
                    <a:lnTo>
                      <a:pt x="9836" y="762"/>
                    </a:lnTo>
                    <a:cubicBezTo>
                      <a:pt x="9836" y="762"/>
                      <a:pt x="9688" y="762"/>
                      <a:pt x="9688" y="615"/>
                    </a:cubicBezTo>
                    <a:lnTo>
                      <a:pt x="9836" y="615"/>
                    </a:lnTo>
                    <a:lnTo>
                      <a:pt x="9836" y="455"/>
                    </a:lnTo>
                    <a:cubicBezTo>
                      <a:pt x="9836" y="308"/>
                      <a:pt x="9688" y="308"/>
                      <a:pt x="9688" y="308"/>
                    </a:cubicBezTo>
                    <a:lnTo>
                      <a:pt x="9528" y="308"/>
                    </a:lnTo>
                    <a:cubicBezTo>
                      <a:pt x="9381" y="308"/>
                      <a:pt x="9221" y="308"/>
                      <a:pt x="8914" y="148"/>
                    </a:cubicBezTo>
                    <a:lnTo>
                      <a:pt x="8606" y="148"/>
                    </a:lnTo>
                    <a:cubicBezTo>
                      <a:pt x="8299" y="148"/>
                      <a:pt x="7844" y="148"/>
                      <a:pt x="7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899650" y="2805075"/>
                <a:ext cx="4025" cy="25"/>
              </a:xfrm>
              <a:custGeom>
                <a:rect b="b" l="l" r="r" t="t"/>
                <a:pathLst>
                  <a:path extrusionOk="0" h="1" w="161">
                    <a:moveTo>
                      <a:pt x="1" y="1"/>
                    </a:moveTo>
                    <a:lnTo>
                      <a:pt x="160"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6899650" y="2801100"/>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6680825" y="2828125"/>
                <a:ext cx="15400" cy="25"/>
              </a:xfrm>
              <a:custGeom>
                <a:rect b="b" l="l" r="r" t="t"/>
                <a:pathLst>
                  <a:path extrusionOk="0" h="1" w="616">
                    <a:moveTo>
                      <a:pt x="1" y="1"/>
                    </a:moveTo>
                    <a:lnTo>
                      <a:pt x="455" y="1"/>
                    </a:lnTo>
                    <a:lnTo>
                      <a:pt x="615"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6915025" y="2805075"/>
                <a:ext cx="80850" cy="11400"/>
              </a:xfrm>
              <a:custGeom>
                <a:rect b="b" l="l" r="r" t="t"/>
                <a:pathLst>
                  <a:path extrusionOk="0" h="456" w="3234">
                    <a:moveTo>
                      <a:pt x="2004" y="1"/>
                    </a:moveTo>
                    <a:cubicBezTo>
                      <a:pt x="1844" y="1"/>
                      <a:pt x="1697" y="1"/>
                      <a:pt x="1537" y="148"/>
                    </a:cubicBezTo>
                    <a:lnTo>
                      <a:pt x="922" y="148"/>
                    </a:lnTo>
                    <a:cubicBezTo>
                      <a:pt x="824" y="148"/>
                      <a:pt x="654" y="220"/>
                      <a:pt x="505" y="220"/>
                    </a:cubicBezTo>
                    <a:cubicBezTo>
                      <a:pt x="430" y="220"/>
                      <a:pt x="361" y="202"/>
                      <a:pt x="308" y="148"/>
                    </a:cubicBezTo>
                    <a:cubicBezTo>
                      <a:pt x="160" y="148"/>
                      <a:pt x="160" y="308"/>
                      <a:pt x="0" y="308"/>
                    </a:cubicBezTo>
                    <a:cubicBezTo>
                      <a:pt x="160" y="308"/>
                      <a:pt x="160" y="456"/>
                      <a:pt x="160" y="456"/>
                    </a:cubicBezTo>
                    <a:lnTo>
                      <a:pt x="1537" y="456"/>
                    </a:lnTo>
                    <a:lnTo>
                      <a:pt x="1537" y="308"/>
                    </a:lnTo>
                    <a:lnTo>
                      <a:pt x="1697" y="308"/>
                    </a:lnTo>
                    <a:lnTo>
                      <a:pt x="1537" y="456"/>
                    </a:lnTo>
                    <a:lnTo>
                      <a:pt x="2311" y="456"/>
                    </a:lnTo>
                    <a:cubicBezTo>
                      <a:pt x="2459" y="456"/>
                      <a:pt x="2926" y="456"/>
                      <a:pt x="3233" y="308"/>
                    </a:cubicBezTo>
                    <a:lnTo>
                      <a:pt x="1844" y="308"/>
                    </a:lnTo>
                    <a:lnTo>
                      <a:pt x="1844" y="148"/>
                    </a:lnTo>
                    <a:lnTo>
                      <a:pt x="2004" y="148"/>
                    </a:lnTo>
                    <a:lnTo>
                      <a:pt x="2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6358125" y="2835825"/>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6838175" y="2824150"/>
                <a:ext cx="69175" cy="7700"/>
              </a:xfrm>
              <a:custGeom>
                <a:rect b="b" l="l" r="r" t="t"/>
                <a:pathLst>
                  <a:path extrusionOk="0" h="308" w="2767">
                    <a:moveTo>
                      <a:pt x="161" y="160"/>
                    </a:moveTo>
                    <a:cubicBezTo>
                      <a:pt x="161" y="160"/>
                      <a:pt x="1" y="160"/>
                      <a:pt x="1" y="307"/>
                    </a:cubicBezTo>
                    <a:cubicBezTo>
                      <a:pt x="161" y="307"/>
                      <a:pt x="308" y="160"/>
                      <a:pt x="468" y="160"/>
                    </a:cubicBezTo>
                    <a:close/>
                    <a:moveTo>
                      <a:pt x="308" y="0"/>
                    </a:moveTo>
                    <a:cubicBezTo>
                      <a:pt x="468" y="0"/>
                      <a:pt x="615" y="0"/>
                      <a:pt x="615" y="160"/>
                    </a:cubicBezTo>
                    <a:lnTo>
                      <a:pt x="468" y="160"/>
                    </a:lnTo>
                    <a:cubicBezTo>
                      <a:pt x="468" y="160"/>
                      <a:pt x="468" y="307"/>
                      <a:pt x="615" y="307"/>
                    </a:cubicBezTo>
                    <a:lnTo>
                      <a:pt x="775" y="307"/>
                    </a:lnTo>
                    <a:lnTo>
                      <a:pt x="923" y="160"/>
                    </a:lnTo>
                    <a:cubicBezTo>
                      <a:pt x="1230" y="307"/>
                      <a:pt x="1390" y="307"/>
                      <a:pt x="1538" y="307"/>
                    </a:cubicBezTo>
                    <a:lnTo>
                      <a:pt x="2767" y="307"/>
                    </a:lnTo>
                    <a:lnTo>
                      <a:pt x="2767" y="160"/>
                    </a:lnTo>
                    <a:lnTo>
                      <a:pt x="2152" y="160"/>
                    </a:lnTo>
                    <a:cubicBezTo>
                      <a:pt x="2005" y="160"/>
                      <a:pt x="1845" y="160"/>
                      <a:pt x="1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6838175" y="2831825"/>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6999525" y="2805075"/>
                <a:ext cx="57825" cy="11400"/>
              </a:xfrm>
              <a:custGeom>
                <a:rect b="b" l="l" r="r" t="t"/>
                <a:pathLst>
                  <a:path extrusionOk="0" h="456" w="2313">
                    <a:moveTo>
                      <a:pt x="1538" y="1"/>
                    </a:moveTo>
                    <a:lnTo>
                      <a:pt x="1538" y="148"/>
                    </a:lnTo>
                    <a:cubicBezTo>
                      <a:pt x="1845" y="148"/>
                      <a:pt x="2005" y="1"/>
                      <a:pt x="2312" y="1"/>
                    </a:cubicBezTo>
                    <a:close/>
                    <a:moveTo>
                      <a:pt x="161" y="1"/>
                    </a:moveTo>
                    <a:lnTo>
                      <a:pt x="1" y="148"/>
                    </a:lnTo>
                    <a:lnTo>
                      <a:pt x="161" y="308"/>
                    </a:lnTo>
                    <a:lnTo>
                      <a:pt x="308" y="308"/>
                    </a:lnTo>
                    <a:cubicBezTo>
                      <a:pt x="308" y="308"/>
                      <a:pt x="161" y="308"/>
                      <a:pt x="1" y="456"/>
                    </a:cubicBezTo>
                    <a:cubicBezTo>
                      <a:pt x="308" y="456"/>
                      <a:pt x="616" y="456"/>
                      <a:pt x="1083" y="308"/>
                    </a:cubicBezTo>
                    <a:cubicBezTo>
                      <a:pt x="1230" y="308"/>
                      <a:pt x="1390" y="308"/>
                      <a:pt x="1538" y="148"/>
                    </a:cubicBezTo>
                    <a:lnTo>
                      <a:pt x="1230" y="148"/>
                    </a:lnTo>
                    <a:cubicBezTo>
                      <a:pt x="1230" y="228"/>
                      <a:pt x="1193" y="268"/>
                      <a:pt x="1137" y="268"/>
                    </a:cubicBezTo>
                    <a:cubicBezTo>
                      <a:pt x="1080" y="268"/>
                      <a:pt x="1003" y="228"/>
                      <a:pt x="923" y="148"/>
                    </a:cubicBezTo>
                    <a:lnTo>
                      <a:pt x="1083" y="148"/>
                    </a:lnTo>
                    <a:cubicBezTo>
                      <a:pt x="1230" y="148"/>
                      <a:pt x="1390" y="1"/>
                      <a:pt x="1538" y="1"/>
                    </a:cubicBezTo>
                    <a:lnTo>
                      <a:pt x="616" y="1"/>
                    </a:lnTo>
                    <a:cubicBezTo>
                      <a:pt x="542" y="75"/>
                      <a:pt x="465" y="112"/>
                      <a:pt x="388" y="112"/>
                    </a:cubicBezTo>
                    <a:cubicBezTo>
                      <a:pt x="311" y="112"/>
                      <a:pt x="234" y="75"/>
                      <a:pt x="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6753675" y="28588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6753675" y="2851175"/>
                <a:ext cx="46125" cy="15400"/>
              </a:xfrm>
              <a:custGeom>
                <a:rect b="b" l="l" r="r" t="t"/>
                <a:pathLst>
                  <a:path extrusionOk="0" h="616" w="1845">
                    <a:moveTo>
                      <a:pt x="1082" y="308"/>
                    </a:moveTo>
                    <a:lnTo>
                      <a:pt x="1082" y="456"/>
                    </a:lnTo>
                    <a:cubicBezTo>
                      <a:pt x="1082" y="308"/>
                      <a:pt x="1082" y="308"/>
                      <a:pt x="922" y="308"/>
                    </a:cubicBezTo>
                    <a:close/>
                    <a:moveTo>
                      <a:pt x="467" y="1"/>
                    </a:moveTo>
                    <a:cubicBezTo>
                      <a:pt x="307" y="149"/>
                      <a:pt x="160" y="149"/>
                      <a:pt x="0" y="308"/>
                    </a:cubicBezTo>
                    <a:lnTo>
                      <a:pt x="307" y="308"/>
                    </a:lnTo>
                    <a:cubicBezTo>
                      <a:pt x="307" y="149"/>
                      <a:pt x="467" y="149"/>
                      <a:pt x="467" y="149"/>
                    </a:cubicBezTo>
                    <a:lnTo>
                      <a:pt x="615" y="149"/>
                    </a:lnTo>
                    <a:lnTo>
                      <a:pt x="615" y="308"/>
                    </a:lnTo>
                    <a:lnTo>
                      <a:pt x="467" y="308"/>
                    </a:lnTo>
                    <a:cubicBezTo>
                      <a:pt x="467" y="456"/>
                      <a:pt x="615" y="456"/>
                      <a:pt x="615" y="456"/>
                    </a:cubicBezTo>
                    <a:cubicBezTo>
                      <a:pt x="615" y="456"/>
                      <a:pt x="775" y="456"/>
                      <a:pt x="922" y="616"/>
                    </a:cubicBezTo>
                    <a:cubicBezTo>
                      <a:pt x="922" y="616"/>
                      <a:pt x="1082" y="616"/>
                      <a:pt x="1229" y="456"/>
                    </a:cubicBezTo>
                    <a:lnTo>
                      <a:pt x="1389" y="456"/>
                    </a:lnTo>
                    <a:lnTo>
                      <a:pt x="1389" y="308"/>
                    </a:lnTo>
                    <a:lnTo>
                      <a:pt x="1537" y="456"/>
                    </a:lnTo>
                    <a:lnTo>
                      <a:pt x="1844" y="456"/>
                    </a:lnTo>
                    <a:cubicBezTo>
                      <a:pt x="1697" y="308"/>
                      <a:pt x="1697" y="308"/>
                      <a:pt x="1537" y="308"/>
                    </a:cubicBezTo>
                    <a:cubicBezTo>
                      <a:pt x="1389" y="308"/>
                      <a:pt x="1229" y="149"/>
                      <a:pt x="1082" y="149"/>
                    </a:cubicBezTo>
                    <a:cubicBezTo>
                      <a:pt x="922" y="1"/>
                      <a:pt x="775" y="1"/>
                      <a:pt x="4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7245400" y="2831825"/>
                <a:ext cx="23075" cy="15400"/>
              </a:xfrm>
              <a:custGeom>
                <a:rect b="b" l="l" r="r" t="t"/>
                <a:pathLst>
                  <a:path extrusionOk="0" h="616" w="923">
                    <a:moveTo>
                      <a:pt x="775" y="0"/>
                    </a:moveTo>
                    <a:cubicBezTo>
                      <a:pt x="775" y="0"/>
                      <a:pt x="615" y="0"/>
                      <a:pt x="468" y="160"/>
                    </a:cubicBezTo>
                    <a:lnTo>
                      <a:pt x="308" y="160"/>
                    </a:lnTo>
                    <a:lnTo>
                      <a:pt x="161" y="308"/>
                    </a:lnTo>
                    <a:lnTo>
                      <a:pt x="308" y="308"/>
                    </a:lnTo>
                    <a:lnTo>
                      <a:pt x="308" y="468"/>
                    </a:lnTo>
                    <a:lnTo>
                      <a:pt x="161" y="308"/>
                    </a:lnTo>
                    <a:cubicBezTo>
                      <a:pt x="161" y="468"/>
                      <a:pt x="161" y="468"/>
                      <a:pt x="1" y="468"/>
                    </a:cubicBezTo>
                    <a:lnTo>
                      <a:pt x="1" y="615"/>
                    </a:lnTo>
                    <a:lnTo>
                      <a:pt x="161" y="615"/>
                    </a:lnTo>
                    <a:cubicBezTo>
                      <a:pt x="308" y="468"/>
                      <a:pt x="468" y="468"/>
                      <a:pt x="468" y="468"/>
                    </a:cubicBezTo>
                    <a:lnTo>
                      <a:pt x="775" y="468"/>
                    </a:lnTo>
                    <a:cubicBezTo>
                      <a:pt x="923" y="468"/>
                      <a:pt x="923" y="468"/>
                      <a:pt x="923" y="308"/>
                    </a:cubicBezTo>
                    <a:lnTo>
                      <a:pt x="923" y="160"/>
                    </a:lnTo>
                    <a:cubicBezTo>
                      <a:pt x="923" y="0"/>
                      <a:pt x="775" y="0"/>
                      <a:pt x="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7245400" y="2847200"/>
                <a:ext cx="25" cy="25"/>
              </a:xfrm>
              <a:custGeom>
                <a:rect b="b" l="l" r="r" t="t"/>
                <a:pathLst>
                  <a:path extrusionOk="0" h="1" w="1">
                    <a:moveTo>
                      <a:pt x="1" y="0"/>
                    </a:moveTo>
                    <a:lnTo>
                      <a:pt x="1" y="0"/>
                    </a:lnTo>
                    <a:lnTo>
                      <a:pt x="1"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6642400" y="2808775"/>
                <a:ext cx="26775" cy="7700"/>
              </a:xfrm>
              <a:custGeom>
                <a:rect b="b" l="l" r="r" t="t"/>
                <a:pathLst>
                  <a:path extrusionOk="0" h="308" w="1071">
                    <a:moveTo>
                      <a:pt x="148" y="0"/>
                    </a:moveTo>
                    <a:cubicBezTo>
                      <a:pt x="148" y="0"/>
                      <a:pt x="1" y="0"/>
                      <a:pt x="1" y="160"/>
                    </a:cubicBezTo>
                    <a:cubicBezTo>
                      <a:pt x="308" y="160"/>
                      <a:pt x="456" y="308"/>
                      <a:pt x="616" y="308"/>
                    </a:cubicBezTo>
                    <a:cubicBezTo>
                      <a:pt x="763" y="308"/>
                      <a:pt x="923" y="308"/>
                      <a:pt x="1070" y="160"/>
                    </a:cubicBezTo>
                    <a:cubicBezTo>
                      <a:pt x="1070" y="160"/>
                      <a:pt x="923" y="160"/>
                      <a:pt x="923" y="0"/>
                    </a:cubicBezTo>
                    <a:lnTo>
                      <a:pt x="923" y="160"/>
                    </a:lnTo>
                    <a:lnTo>
                      <a:pt x="763" y="0"/>
                    </a:lnTo>
                    <a:cubicBezTo>
                      <a:pt x="689" y="80"/>
                      <a:pt x="576" y="120"/>
                      <a:pt x="460" y="120"/>
                    </a:cubicBezTo>
                    <a:cubicBezTo>
                      <a:pt x="345" y="120"/>
                      <a:pt x="228" y="8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6415600" y="2828125"/>
                <a:ext cx="23075" cy="7725"/>
              </a:xfrm>
              <a:custGeom>
                <a:rect b="b" l="l" r="r" t="t"/>
                <a:pathLst>
                  <a:path extrusionOk="0" h="309" w="923">
                    <a:moveTo>
                      <a:pt x="467" y="1"/>
                    </a:moveTo>
                    <a:cubicBezTo>
                      <a:pt x="308" y="1"/>
                      <a:pt x="160" y="148"/>
                      <a:pt x="0" y="148"/>
                    </a:cubicBezTo>
                    <a:cubicBezTo>
                      <a:pt x="160" y="148"/>
                      <a:pt x="308" y="308"/>
                      <a:pt x="308" y="308"/>
                    </a:cubicBezTo>
                    <a:cubicBezTo>
                      <a:pt x="467" y="148"/>
                      <a:pt x="615" y="148"/>
                      <a:pt x="922" y="148"/>
                    </a:cubicBezTo>
                    <a:lnTo>
                      <a:pt x="615" y="148"/>
                    </a:lnTo>
                    <a:cubicBezTo>
                      <a:pt x="615" y="148"/>
                      <a:pt x="615" y="1"/>
                      <a:pt x="7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6915025" y="2801100"/>
                <a:ext cx="19375" cy="7700"/>
              </a:xfrm>
              <a:custGeom>
                <a:rect b="b" l="l" r="r" t="t"/>
                <a:pathLst>
                  <a:path extrusionOk="0" h="308" w="775">
                    <a:moveTo>
                      <a:pt x="160" y="0"/>
                    </a:moveTo>
                    <a:cubicBezTo>
                      <a:pt x="0" y="0"/>
                      <a:pt x="0" y="0"/>
                      <a:pt x="0" y="160"/>
                    </a:cubicBezTo>
                    <a:lnTo>
                      <a:pt x="0" y="307"/>
                    </a:lnTo>
                    <a:cubicBezTo>
                      <a:pt x="308" y="307"/>
                      <a:pt x="467" y="160"/>
                      <a:pt x="615" y="160"/>
                    </a:cubicBezTo>
                    <a:cubicBezTo>
                      <a:pt x="775" y="160"/>
                      <a:pt x="775" y="160"/>
                      <a:pt x="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6934375" y="2801100"/>
                <a:ext cx="25" cy="25"/>
              </a:xfrm>
              <a:custGeom>
                <a:rect b="b" l="l" r="r" t="t"/>
                <a:pathLst>
                  <a:path extrusionOk="0" h="1" w="1">
                    <a:moveTo>
                      <a:pt x="1" y="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6377175" y="2847200"/>
                <a:ext cx="11700" cy="4000"/>
              </a:xfrm>
              <a:custGeom>
                <a:rect b="b" l="l" r="r" t="t"/>
                <a:pathLst>
                  <a:path extrusionOk="0" h="160" w="468">
                    <a:moveTo>
                      <a:pt x="1" y="0"/>
                    </a:moveTo>
                    <a:lnTo>
                      <a:pt x="1" y="160"/>
                    </a:lnTo>
                    <a:lnTo>
                      <a:pt x="160" y="160"/>
                    </a:lnTo>
                    <a:cubicBezTo>
                      <a:pt x="308" y="160"/>
                      <a:pt x="308" y="0"/>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6150675" y="2904975"/>
                <a:ext cx="7700" cy="3700"/>
              </a:xfrm>
              <a:custGeom>
                <a:rect b="b" l="l" r="r" t="t"/>
                <a:pathLst>
                  <a:path extrusionOk="0" h="148" w="308">
                    <a:moveTo>
                      <a:pt x="0" y="0"/>
                    </a:moveTo>
                    <a:cubicBezTo>
                      <a:pt x="148" y="148"/>
                      <a:pt x="0" y="148"/>
                      <a:pt x="0" y="148"/>
                    </a:cubicBezTo>
                    <a:lnTo>
                      <a:pt x="308" y="148"/>
                    </a:lnTo>
                    <a:lnTo>
                      <a:pt x="3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6200450" y="2900975"/>
                <a:ext cx="7725" cy="4025"/>
              </a:xfrm>
              <a:custGeom>
                <a:rect b="b" l="l" r="r" t="t"/>
                <a:pathLst>
                  <a:path extrusionOk="0" h="161" w="309">
                    <a:moveTo>
                      <a:pt x="1" y="1"/>
                    </a:moveTo>
                    <a:lnTo>
                      <a:pt x="1" y="160"/>
                    </a:lnTo>
                    <a:lnTo>
                      <a:pt x="161" y="160"/>
                    </a:lnTo>
                    <a:lnTo>
                      <a:pt x="3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6208150" y="2900975"/>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6212125" y="2900975"/>
                <a:ext cx="25" cy="25"/>
              </a:xfrm>
              <a:custGeom>
                <a:rect b="b" l="l" r="r" t="t"/>
                <a:pathLst>
                  <a:path extrusionOk="0" h="1" w="1">
                    <a:moveTo>
                      <a:pt x="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6212125" y="2900975"/>
                <a:ext cx="11400" cy="7700"/>
              </a:xfrm>
              <a:custGeom>
                <a:rect b="b" l="l" r="r" t="t"/>
                <a:pathLst>
                  <a:path extrusionOk="0" h="308" w="456">
                    <a:moveTo>
                      <a:pt x="1" y="1"/>
                    </a:moveTo>
                    <a:cubicBezTo>
                      <a:pt x="1" y="1"/>
                      <a:pt x="148" y="160"/>
                      <a:pt x="148" y="308"/>
                    </a:cubicBezTo>
                    <a:cubicBezTo>
                      <a:pt x="308" y="308"/>
                      <a:pt x="308" y="308"/>
                      <a:pt x="456" y="160"/>
                    </a:cubicBezTo>
                    <a:lnTo>
                      <a:pt x="148" y="160"/>
                    </a:lnTo>
                    <a:cubicBezTo>
                      <a:pt x="148" y="1"/>
                      <a:pt x="148"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6142975" y="2916350"/>
                <a:ext cx="7725" cy="3025"/>
              </a:xfrm>
              <a:custGeom>
                <a:rect b="b" l="l" r="r" t="t"/>
                <a:pathLst>
                  <a:path extrusionOk="0" h="121" w="309">
                    <a:moveTo>
                      <a:pt x="1" y="0"/>
                    </a:moveTo>
                    <a:cubicBezTo>
                      <a:pt x="75" y="80"/>
                      <a:pt x="152" y="120"/>
                      <a:pt x="210" y="120"/>
                    </a:cubicBezTo>
                    <a:cubicBezTo>
                      <a:pt x="268" y="120"/>
                      <a:pt x="308" y="80"/>
                      <a:pt x="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7091725" y="2791775"/>
                <a:ext cx="7725" cy="5650"/>
              </a:xfrm>
              <a:custGeom>
                <a:rect b="b" l="l" r="r" t="t"/>
                <a:pathLst>
                  <a:path extrusionOk="0" h="226" w="309">
                    <a:moveTo>
                      <a:pt x="199" y="0"/>
                    </a:moveTo>
                    <a:cubicBezTo>
                      <a:pt x="143" y="0"/>
                      <a:pt x="107" y="66"/>
                      <a:pt x="1" y="66"/>
                    </a:cubicBezTo>
                    <a:lnTo>
                      <a:pt x="161" y="226"/>
                    </a:lnTo>
                    <a:cubicBezTo>
                      <a:pt x="161" y="66"/>
                      <a:pt x="308" y="66"/>
                      <a:pt x="308" y="66"/>
                    </a:cubicBezTo>
                    <a:cubicBezTo>
                      <a:pt x="259" y="17"/>
                      <a:pt x="226" y="0"/>
                      <a:pt x="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6738300" y="2820450"/>
                <a:ext cx="4025" cy="25"/>
              </a:xfrm>
              <a:custGeom>
                <a:rect b="b" l="l" r="r" t="t"/>
                <a:pathLst>
                  <a:path extrusionOk="0" h="1" w="161">
                    <a:moveTo>
                      <a:pt x="0" y="1"/>
                    </a:moveTo>
                    <a:lnTo>
                      <a:pt x="0" y="1"/>
                    </a:lnTo>
                    <a:lnTo>
                      <a:pt x="0" y="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6208150" y="2889600"/>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6204450" y="2893300"/>
                <a:ext cx="3725" cy="4025"/>
              </a:xfrm>
              <a:custGeom>
                <a:rect b="b" l="l" r="r" t="t"/>
                <a:pathLst>
                  <a:path extrusionOk="0" h="161" w="149">
                    <a:moveTo>
                      <a:pt x="148" y="0"/>
                    </a:moveTo>
                    <a:cubicBezTo>
                      <a:pt x="1" y="160"/>
                      <a:pt x="148" y="160"/>
                      <a:pt x="148" y="160"/>
                    </a:cubicBez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6684525" y="2821375"/>
                <a:ext cx="4000" cy="2800"/>
              </a:xfrm>
              <a:custGeom>
                <a:rect b="b" l="l" r="r" t="t"/>
                <a:pathLst>
                  <a:path extrusionOk="0" h="112" w="160">
                    <a:moveTo>
                      <a:pt x="80" y="1"/>
                    </a:moveTo>
                    <a:cubicBezTo>
                      <a:pt x="40" y="1"/>
                      <a:pt x="0" y="37"/>
                      <a:pt x="0" y="111"/>
                    </a:cubicBezTo>
                    <a:lnTo>
                      <a:pt x="160" y="111"/>
                    </a:lnTo>
                    <a:cubicBezTo>
                      <a:pt x="160" y="37"/>
                      <a:pt x="120" y="1"/>
                      <a:pt x="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6208150" y="2900975"/>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6208150" y="2900975"/>
                <a:ext cx="4000" cy="4025"/>
              </a:xfrm>
              <a:custGeom>
                <a:rect b="b" l="l" r="r" t="t"/>
                <a:pathLst>
                  <a:path extrusionOk="0" h="161" w="160">
                    <a:moveTo>
                      <a:pt x="0" y="1"/>
                    </a:moveTo>
                    <a:lnTo>
                      <a:pt x="0" y="160"/>
                    </a:lnTo>
                    <a:lnTo>
                      <a:pt x="160" y="160"/>
                    </a:lnTo>
                    <a:cubicBezTo>
                      <a:pt x="0" y="160"/>
                      <a:pt x="0" y="16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6903650" y="2812775"/>
                <a:ext cx="3700" cy="3700"/>
              </a:xfrm>
              <a:custGeom>
                <a:rect b="b" l="l" r="r" t="t"/>
                <a:pathLst>
                  <a:path extrusionOk="0" h="148" w="148">
                    <a:moveTo>
                      <a:pt x="148" y="0"/>
                    </a:moveTo>
                    <a:cubicBezTo>
                      <a:pt x="0" y="0"/>
                      <a:pt x="0" y="0"/>
                      <a:pt x="0" y="148"/>
                    </a:cubicBez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6684525" y="2812775"/>
                <a:ext cx="4000" cy="3700"/>
              </a:xfrm>
              <a:custGeom>
                <a:rect b="b" l="l" r="r" t="t"/>
                <a:pathLst>
                  <a:path extrusionOk="0" h="148" w="160">
                    <a:moveTo>
                      <a:pt x="0" y="0"/>
                    </a:moveTo>
                    <a:lnTo>
                      <a:pt x="0" y="148"/>
                    </a:lnTo>
                    <a:lnTo>
                      <a:pt x="160" y="148"/>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6054475" y="2981800"/>
                <a:ext cx="4025" cy="3725"/>
              </a:xfrm>
              <a:custGeom>
                <a:rect b="b" l="l" r="r" t="t"/>
                <a:pathLst>
                  <a:path extrusionOk="0" h="149" w="161">
                    <a:moveTo>
                      <a:pt x="0" y="1"/>
                    </a:moveTo>
                    <a:lnTo>
                      <a:pt x="0" y="148"/>
                    </a:lnTo>
                    <a:cubicBezTo>
                      <a:pt x="160" y="1"/>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7253100" y="2805075"/>
                <a:ext cx="4000" cy="3725"/>
              </a:xfrm>
              <a:custGeom>
                <a:rect b="b" l="l" r="r" t="t"/>
                <a:pathLst>
                  <a:path extrusionOk="0" h="149" w="160">
                    <a:moveTo>
                      <a:pt x="0" y="1"/>
                    </a:moveTo>
                    <a:lnTo>
                      <a:pt x="0" y="148"/>
                    </a:lnTo>
                    <a:lnTo>
                      <a:pt x="160" y="148"/>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865225" y="2835825"/>
                <a:ext cx="3725" cy="3700"/>
              </a:xfrm>
              <a:custGeom>
                <a:rect b="b" l="l" r="r" t="t"/>
                <a:pathLst>
                  <a:path extrusionOk="0" h="148" w="149">
                    <a:moveTo>
                      <a:pt x="148" y="0"/>
                    </a:moveTo>
                    <a:cubicBezTo>
                      <a:pt x="148" y="0"/>
                      <a:pt x="1" y="0"/>
                      <a:pt x="1" y="148"/>
                    </a:cubicBezTo>
                    <a:lnTo>
                      <a:pt x="148" y="148"/>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5804925" y="3012550"/>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7249400" y="2854875"/>
                <a:ext cx="25" cy="25"/>
              </a:xfrm>
              <a:custGeom>
                <a:rect b="b" l="l" r="r" t="t"/>
                <a:pathLst>
                  <a:path extrusionOk="0" h="1" w="1">
                    <a:moveTo>
                      <a:pt x="1" y="1"/>
                    </a:move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6880600" y="2835825"/>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7130150" y="2797400"/>
                <a:ext cx="25" cy="3725"/>
              </a:xfrm>
              <a:custGeom>
                <a:rect b="b" l="l" r="r" t="t"/>
                <a:pathLst>
                  <a:path extrusionOk="0" h="149" w="1">
                    <a:moveTo>
                      <a:pt x="1" y="148"/>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6811450" y="2828125"/>
                <a:ext cx="3700" cy="3725"/>
              </a:xfrm>
              <a:custGeom>
                <a:rect b="b" l="l" r="r" t="t"/>
                <a:pathLst>
                  <a:path extrusionOk="0" h="149" w="148">
                    <a:moveTo>
                      <a:pt x="148" y="1"/>
                    </a:moveTo>
                    <a:cubicBezTo>
                      <a:pt x="148" y="1"/>
                      <a:pt x="148" y="148"/>
                      <a:pt x="0" y="148"/>
                    </a:cubicBezTo>
                    <a:lnTo>
                      <a:pt x="148" y="148"/>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6891975" y="2812775"/>
                <a:ext cx="4000" cy="25"/>
              </a:xfrm>
              <a:custGeom>
                <a:rect b="b" l="l" r="r" t="t"/>
                <a:pathLst>
                  <a:path extrusionOk="0" h="1" w="160">
                    <a:moveTo>
                      <a:pt x="0" y="0"/>
                    </a:moveTo>
                    <a:lnTo>
                      <a:pt x="16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6891975" y="28127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7257075" y="2854875"/>
                <a:ext cx="25" cy="25"/>
              </a:xfrm>
              <a:custGeom>
                <a:rect b="b" l="l" r="r" t="t"/>
                <a:pathLst>
                  <a:path extrusionOk="0" h="1" w="1">
                    <a:moveTo>
                      <a:pt x="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7257075" y="2854875"/>
                <a:ext cx="3725" cy="25"/>
              </a:xfrm>
              <a:custGeom>
                <a:rect b="b" l="l" r="r" t="t"/>
                <a:pathLst>
                  <a:path extrusionOk="0" h="1" w="149">
                    <a:moveTo>
                      <a:pt x="1" y="1"/>
                    </a:moveTo>
                    <a:lnTo>
                      <a:pt x="1" y="1"/>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7322250" y="2812775"/>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7322250" y="2808775"/>
                <a:ext cx="25" cy="4025"/>
              </a:xfrm>
              <a:custGeom>
                <a:rect b="b" l="l" r="r" t="t"/>
                <a:pathLst>
                  <a:path extrusionOk="0" h="161" w="1">
                    <a:moveTo>
                      <a:pt x="0" y="16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6784400" y="2866550"/>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7341600" y="2801100"/>
                <a:ext cx="3725" cy="4000"/>
              </a:xfrm>
              <a:custGeom>
                <a:rect b="b" l="l" r="r" t="t"/>
                <a:pathLst>
                  <a:path extrusionOk="0" h="160" w="149">
                    <a:moveTo>
                      <a:pt x="1" y="0"/>
                    </a:moveTo>
                    <a:lnTo>
                      <a:pt x="1" y="160"/>
                    </a:lnTo>
                    <a:cubicBezTo>
                      <a:pt x="148" y="0"/>
                      <a:pt x="148"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6753675" y="28588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6753675" y="2858875"/>
                <a:ext cx="25" cy="3700"/>
              </a:xfrm>
              <a:custGeom>
                <a:rect b="b" l="l" r="r" t="t"/>
                <a:pathLst>
                  <a:path extrusionOk="0" h="148" w="1">
                    <a:moveTo>
                      <a:pt x="0" y="148"/>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6204450" y="2904975"/>
                <a:ext cx="3725" cy="25"/>
              </a:xfrm>
              <a:custGeom>
                <a:rect b="b" l="l" r="r" t="t"/>
                <a:pathLst>
                  <a:path extrusionOk="0" h="1" w="149">
                    <a:moveTo>
                      <a:pt x="148"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6208150" y="2889600"/>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6204450" y="2889600"/>
                <a:ext cx="3725" cy="25"/>
              </a:xfrm>
              <a:custGeom>
                <a:rect b="b" l="l" r="r" t="t"/>
                <a:pathLst>
                  <a:path extrusionOk="0" h="1" w="149">
                    <a:moveTo>
                      <a:pt x="148" y="1"/>
                    </a:moveTo>
                    <a:lnTo>
                      <a:pt x="1" y="1"/>
                    </a:lnTo>
                    <a:lnTo>
                      <a:pt x="1" y="1"/>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6769025" y="2816450"/>
                <a:ext cx="4025" cy="25"/>
              </a:xfrm>
              <a:custGeom>
                <a:rect b="b" l="l" r="r" t="t"/>
                <a:pathLst>
                  <a:path extrusionOk="0" h="1" w="161">
                    <a:moveTo>
                      <a:pt x="1" y="1"/>
                    </a:moveTo>
                    <a:lnTo>
                      <a:pt x="1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6684525" y="28127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6684525" y="28127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6915025" y="2812775"/>
                <a:ext cx="25" cy="25"/>
              </a:xfrm>
              <a:custGeom>
                <a:rect b="b" l="l" r="r" t="t"/>
                <a:pathLst>
                  <a:path extrusionOk="0" h="1" w="1">
                    <a:moveTo>
                      <a:pt x="0" y="0"/>
                    </a:move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6269600" y="2843500"/>
                <a:ext cx="7725" cy="3725"/>
              </a:xfrm>
              <a:custGeom>
                <a:rect b="b" l="l" r="r" t="t"/>
                <a:pathLst>
                  <a:path extrusionOk="0" h="149" w="309">
                    <a:moveTo>
                      <a:pt x="161" y="1"/>
                    </a:moveTo>
                    <a:cubicBezTo>
                      <a:pt x="1" y="1"/>
                      <a:pt x="1" y="1"/>
                      <a:pt x="1" y="148"/>
                    </a:cubicBezTo>
                    <a:lnTo>
                      <a:pt x="308" y="148"/>
                    </a:lnTo>
                    <a:cubicBezTo>
                      <a:pt x="308" y="1"/>
                      <a:pt x="161" y="1"/>
                      <a:pt x="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6181400" y="2854875"/>
                <a:ext cx="11400" cy="4025"/>
              </a:xfrm>
              <a:custGeom>
                <a:rect b="b" l="l" r="r" t="t"/>
                <a:pathLst>
                  <a:path extrusionOk="0" h="161" w="456">
                    <a:moveTo>
                      <a:pt x="148" y="1"/>
                    </a:moveTo>
                    <a:lnTo>
                      <a:pt x="1" y="160"/>
                    </a:lnTo>
                    <a:lnTo>
                      <a:pt x="455" y="160"/>
                    </a:lnTo>
                    <a:lnTo>
                      <a:pt x="4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6212125" y="2851175"/>
                <a:ext cx="11400" cy="3725"/>
              </a:xfrm>
              <a:custGeom>
                <a:rect b="b" l="l" r="r" t="t"/>
                <a:pathLst>
                  <a:path extrusionOk="0" h="149" w="456">
                    <a:moveTo>
                      <a:pt x="148" y="1"/>
                    </a:moveTo>
                    <a:cubicBezTo>
                      <a:pt x="1" y="1"/>
                      <a:pt x="1" y="1"/>
                      <a:pt x="1" y="149"/>
                    </a:cubicBezTo>
                    <a:cubicBezTo>
                      <a:pt x="148" y="149"/>
                      <a:pt x="308"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6212125" y="2847200"/>
                <a:ext cx="3725" cy="25"/>
              </a:xfrm>
              <a:custGeom>
                <a:rect b="b" l="l" r="r" t="t"/>
                <a:pathLst>
                  <a:path extrusionOk="0" h="1" w="149">
                    <a:moveTo>
                      <a:pt x="148"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6020050" y="2874225"/>
                <a:ext cx="25" cy="25"/>
              </a:xfrm>
              <a:custGeom>
                <a:rect b="b" l="l" r="r" t="t"/>
                <a:pathLst>
                  <a:path extrusionOk="0" h="1" w="1">
                    <a:moveTo>
                      <a:pt x="1" y="1"/>
                    </a:move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6169725" y="2854875"/>
                <a:ext cx="4025" cy="4025"/>
              </a:xfrm>
              <a:custGeom>
                <a:rect b="b" l="l" r="r" t="t"/>
                <a:pathLst>
                  <a:path extrusionOk="0" h="161" w="161">
                    <a:moveTo>
                      <a:pt x="0" y="1"/>
                    </a:moveTo>
                    <a:lnTo>
                      <a:pt x="0" y="160"/>
                    </a:lnTo>
                    <a:lnTo>
                      <a:pt x="160" y="160"/>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5839325" y="2889600"/>
                <a:ext cx="25" cy="3725"/>
              </a:xfrm>
              <a:custGeom>
                <a:rect b="b" l="l" r="r" t="t"/>
                <a:pathLst>
                  <a:path extrusionOk="0" h="149" w="1">
                    <a:moveTo>
                      <a:pt x="1" y="148"/>
                    </a:moveTo>
                    <a:lnTo>
                      <a:pt x="1" y="148"/>
                    </a:lnTo>
                    <a:lnTo>
                      <a:pt x="1" y="148"/>
                    </a:lnTo>
                    <a:lnTo>
                      <a:pt x="1" y="14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7195625" y="2743625"/>
                <a:ext cx="3700" cy="25"/>
              </a:xfrm>
              <a:custGeom>
                <a:rect b="b" l="l" r="r" t="t"/>
                <a:pathLst>
                  <a:path extrusionOk="0" h="1" w="148">
                    <a:moveTo>
                      <a:pt x="0" y="0"/>
                    </a:moveTo>
                    <a:lnTo>
                      <a:pt x="148"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7114775" y="2762675"/>
                <a:ext cx="25" cy="4025"/>
              </a:xfrm>
              <a:custGeom>
                <a:rect b="b" l="l" r="r" t="t"/>
                <a:pathLst>
                  <a:path extrusionOk="0" h="161" w="1">
                    <a:moveTo>
                      <a:pt x="1" y="160"/>
                    </a:moveTo>
                    <a:lnTo>
                      <a:pt x="1" y="160"/>
                    </a:lnTo>
                    <a:lnTo>
                      <a:pt x="1" y="0"/>
                    </a:lnTo>
                    <a:lnTo>
                      <a:pt x="1" y="160"/>
                    </a:lnTo>
                    <a:lnTo>
                      <a:pt x="1" y="160"/>
                    </a:lnTo>
                    <a:lnTo>
                      <a:pt x="1" y="16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6957425" y="2774350"/>
                <a:ext cx="3725" cy="3725"/>
              </a:xfrm>
              <a:custGeom>
                <a:rect b="b" l="l" r="r" t="t"/>
                <a:pathLst>
                  <a:path extrusionOk="0" h="149" w="149">
                    <a:moveTo>
                      <a:pt x="148" y="1"/>
                    </a:moveTo>
                    <a:cubicBezTo>
                      <a:pt x="1" y="1"/>
                      <a:pt x="1" y="148"/>
                      <a:pt x="1" y="148"/>
                    </a:cubicBezTo>
                    <a:lnTo>
                      <a:pt x="148" y="148"/>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6507800" y="2797400"/>
                <a:ext cx="4025" cy="3725"/>
              </a:xfrm>
              <a:custGeom>
                <a:rect b="b" l="l" r="r" t="t"/>
                <a:pathLst>
                  <a:path extrusionOk="0" h="149" w="161">
                    <a:moveTo>
                      <a:pt x="0" y="1"/>
                    </a:moveTo>
                    <a:lnTo>
                      <a:pt x="0" y="148"/>
                    </a:lnTo>
                    <a:cubicBezTo>
                      <a:pt x="160" y="148"/>
                      <a:pt x="160" y="148"/>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6822825" y="2766675"/>
                <a:ext cx="25" cy="25"/>
              </a:xfrm>
              <a:custGeom>
                <a:rect b="b" l="l" r="r" t="t"/>
                <a:pathLst>
                  <a:path extrusionOk="0" h="1" w="1">
                    <a:moveTo>
                      <a:pt x="0" y="0"/>
                    </a:moveTo>
                    <a:lnTo>
                      <a:pt x="0" y="0"/>
                    </a:ln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6822825" y="27666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6277300" y="2812775"/>
                <a:ext cx="4000" cy="3700"/>
              </a:xfrm>
              <a:custGeom>
                <a:rect b="b" l="l" r="r" t="t"/>
                <a:pathLst>
                  <a:path extrusionOk="0" h="148" w="160">
                    <a:moveTo>
                      <a:pt x="160" y="0"/>
                    </a:moveTo>
                    <a:lnTo>
                      <a:pt x="0" y="148"/>
                    </a:lnTo>
                    <a:lnTo>
                      <a:pt x="160" y="148"/>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6258225" y="2870250"/>
                <a:ext cx="3725" cy="25"/>
              </a:xfrm>
              <a:custGeom>
                <a:rect b="b" l="l" r="r" t="t"/>
                <a:pathLst>
                  <a:path extrusionOk="0" h="1" w="149">
                    <a:moveTo>
                      <a:pt x="149" y="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6308025" y="2816450"/>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19"/>
            <p:cNvSpPr/>
            <p:nvPr/>
          </p:nvSpPr>
          <p:spPr>
            <a:xfrm>
              <a:off x="-94150" y="-73225"/>
              <a:ext cx="3921000" cy="521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19"/>
          <p:cNvSpPr txBox="1"/>
          <p:nvPr>
            <p:ph type="title"/>
          </p:nvPr>
        </p:nvSpPr>
        <p:spPr>
          <a:xfrm>
            <a:off x="217600" y="2265850"/>
            <a:ext cx="3921000" cy="137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4800"/>
              <a:buNone/>
              <a:defRPr sz="4800">
                <a:solidFill>
                  <a:schemeClr val="accent2"/>
                </a:solidFill>
              </a:defRPr>
            </a:lvl1pPr>
            <a:lvl2pPr lvl="1" rtl="0" algn="ctr">
              <a:spcBef>
                <a:spcPts val="0"/>
              </a:spcBef>
              <a:spcAft>
                <a:spcPts val="0"/>
              </a:spcAft>
              <a:buSzPts val="4800"/>
              <a:buFont typeface="Bebas Neue"/>
              <a:buNone/>
              <a:defRPr sz="4800">
                <a:latin typeface="Bebas Neue"/>
                <a:ea typeface="Bebas Neue"/>
                <a:cs typeface="Bebas Neue"/>
                <a:sym typeface="Bebas Neue"/>
              </a:defRPr>
            </a:lvl2pPr>
            <a:lvl3pPr lvl="2" rtl="0" algn="ctr">
              <a:spcBef>
                <a:spcPts val="0"/>
              </a:spcBef>
              <a:spcAft>
                <a:spcPts val="0"/>
              </a:spcAft>
              <a:buSzPts val="4800"/>
              <a:buFont typeface="Bebas Neue"/>
              <a:buNone/>
              <a:defRPr sz="4800">
                <a:latin typeface="Bebas Neue"/>
                <a:ea typeface="Bebas Neue"/>
                <a:cs typeface="Bebas Neue"/>
                <a:sym typeface="Bebas Neue"/>
              </a:defRPr>
            </a:lvl3pPr>
            <a:lvl4pPr lvl="3" rtl="0" algn="ctr">
              <a:spcBef>
                <a:spcPts val="0"/>
              </a:spcBef>
              <a:spcAft>
                <a:spcPts val="0"/>
              </a:spcAft>
              <a:buSzPts val="4800"/>
              <a:buFont typeface="Bebas Neue"/>
              <a:buNone/>
              <a:defRPr sz="4800">
                <a:latin typeface="Bebas Neue"/>
                <a:ea typeface="Bebas Neue"/>
                <a:cs typeface="Bebas Neue"/>
                <a:sym typeface="Bebas Neue"/>
              </a:defRPr>
            </a:lvl4pPr>
            <a:lvl5pPr lvl="4" rtl="0" algn="ctr">
              <a:spcBef>
                <a:spcPts val="0"/>
              </a:spcBef>
              <a:spcAft>
                <a:spcPts val="0"/>
              </a:spcAft>
              <a:buSzPts val="4800"/>
              <a:buFont typeface="Bebas Neue"/>
              <a:buNone/>
              <a:defRPr sz="4800">
                <a:latin typeface="Bebas Neue"/>
                <a:ea typeface="Bebas Neue"/>
                <a:cs typeface="Bebas Neue"/>
                <a:sym typeface="Bebas Neue"/>
              </a:defRPr>
            </a:lvl5pPr>
            <a:lvl6pPr lvl="5" rtl="0" algn="ctr">
              <a:spcBef>
                <a:spcPts val="0"/>
              </a:spcBef>
              <a:spcAft>
                <a:spcPts val="0"/>
              </a:spcAft>
              <a:buSzPts val="4800"/>
              <a:buFont typeface="Bebas Neue"/>
              <a:buNone/>
              <a:defRPr sz="4800">
                <a:latin typeface="Bebas Neue"/>
                <a:ea typeface="Bebas Neue"/>
                <a:cs typeface="Bebas Neue"/>
                <a:sym typeface="Bebas Neue"/>
              </a:defRPr>
            </a:lvl6pPr>
            <a:lvl7pPr lvl="6" rtl="0" algn="ctr">
              <a:spcBef>
                <a:spcPts val="0"/>
              </a:spcBef>
              <a:spcAft>
                <a:spcPts val="0"/>
              </a:spcAft>
              <a:buSzPts val="4800"/>
              <a:buFont typeface="Bebas Neue"/>
              <a:buNone/>
              <a:defRPr sz="4800">
                <a:latin typeface="Bebas Neue"/>
                <a:ea typeface="Bebas Neue"/>
                <a:cs typeface="Bebas Neue"/>
                <a:sym typeface="Bebas Neue"/>
              </a:defRPr>
            </a:lvl7pPr>
            <a:lvl8pPr lvl="7" rtl="0" algn="ctr">
              <a:spcBef>
                <a:spcPts val="0"/>
              </a:spcBef>
              <a:spcAft>
                <a:spcPts val="0"/>
              </a:spcAft>
              <a:buSzPts val="4800"/>
              <a:buFont typeface="Bebas Neue"/>
              <a:buNone/>
              <a:defRPr sz="4800">
                <a:latin typeface="Bebas Neue"/>
                <a:ea typeface="Bebas Neue"/>
                <a:cs typeface="Bebas Neue"/>
                <a:sym typeface="Bebas Neue"/>
              </a:defRPr>
            </a:lvl8pPr>
            <a:lvl9pPr lvl="8" rtl="0" algn="ctr">
              <a:spcBef>
                <a:spcPts val="0"/>
              </a:spcBef>
              <a:spcAft>
                <a:spcPts val="0"/>
              </a:spcAft>
              <a:buSzPts val="4800"/>
              <a:buFont typeface="Bebas Neue"/>
              <a:buNone/>
              <a:defRPr sz="4800">
                <a:latin typeface="Bebas Neue"/>
                <a:ea typeface="Bebas Neue"/>
                <a:cs typeface="Bebas Neue"/>
                <a:sym typeface="Bebas Neue"/>
              </a:defRPr>
            </a:lvl9pPr>
          </a:lstStyle>
          <a:p/>
        </p:txBody>
      </p:sp>
      <p:sp>
        <p:nvSpPr>
          <p:cNvPr id="329" name="Google Shape;329;p19"/>
          <p:cNvSpPr txBox="1"/>
          <p:nvPr>
            <p:ph idx="1" type="subTitle"/>
          </p:nvPr>
        </p:nvSpPr>
        <p:spPr>
          <a:xfrm>
            <a:off x="981400" y="3849250"/>
            <a:ext cx="2393400" cy="55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30" name="Google Shape;330;p19"/>
          <p:cNvSpPr txBox="1"/>
          <p:nvPr>
            <p:ph hasCustomPrompt="1" idx="2" type="title"/>
          </p:nvPr>
        </p:nvSpPr>
        <p:spPr>
          <a:xfrm>
            <a:off x="813700" y="1064638"/>
            <a:ext cx="2728800" cy="99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9600"/>
              <a:buNone/>
              <a:defRPr sz="9600">
                <a:solidFill>
                  <a:schemeClr val="accent4"/>
                </a:solidFill>
              </a:defRPr>
            </a:lvl1pPr>
            <a:lvl2pPr lvl="1" rtl="0" algn="ctr">
              <a:spcBef>
                <a:spcPts val="0"/>
              </a:spcBef>
              <a:spcAft>
                <a:spcPts val="0"/>
              </a:spcAft>
              <a:buClr>
                <a:schemeClr val="accent2"/>
              </a:buClr>
              <a:buSzPts val="9600"/>
              <a:buNone/>
              <a:defRPr sz="9600">
                <a:solidFill>
                  <a:schemeClr val="accent2"/>
                </a:solidFill>
              </a:defRPr>
            </a:lvl2pPr>
            <a:lvl3pPr lvl="2" rtl="0" algn="ctr">
              <a:spcBef>
                <a:spcPts val="0"/>
              </a:spcBef>
              <a:spcAft>
                <a:spcPts val="0"/>
              </a:spcAft>
              <a:buClr>
                <a:schemeClr val="accent2"/>
              </a:buClr>
              <a:buSzPts val="9600"/>
              <a:buNone/>
              <a:defRPr sz="9600">
                <a:solidFill>
                  <a:schemeClr val="accent2"/>
                </a:solidFill>
              </a:defRPr>
            </a:lvl3pPr>
            <a:lvl4pPr lvl="3" rtl="0" algn="ctr">
              <a:spcBef>
                <a:spcPts val="0"/>
              </a:spcBef>
              <a:spcAft>
                <a:spcPts val="0"/>
              </a:spcAft>
              <a:buClr>
                <a:schemeClr val="accent2"/>
              </a:buClr>
              <a:buSzPts val="9600"/>
              <a:buNone/>
              <a:defRPr sz="9600">
                <a:solidFill>
                  <a:schemeClr val="accent2"/>
                </a:solidFill>
              </a:defRPr>
            </a:lvl4pPr>
            <a:lvl5pPr lvl="4" rtl="0" algn="ctr">
              <a:spcBef>
                <a:spcPts val="0"/>
              </a:spcBef>
              <a:spcAft>
                <a:spcPts val="0"/>
              </a:spcAft>
              <a:buClr>
                <a:schemeClr val="accent2"/>
              </a:buClr>
              <a:buSzPts val="9600"/>
              <a:buNone/>
              <a:defRPr sz="9600">
                <a:solidFill>
                  <a:schemeClr val="accent2"/>
                </a:solidFill>
              </a:defRPr>
            </a:lvl5pPr>
            <a:lvl6pPr lvl="5" rtl="0" algn="ctr">
              <a:spcBef>
                <a:spcPts val="0"/>
              </a:spcBef>
              <a:spcAft>
                <a:spcPts val="0"/>
              </a:spcAft>
              <a:buClr>
                <a:schemeClr val="accent2"/>
              </a:buClr>
              <a:buSzPts val="9600"/>
              <a:buNone/>
              <a:defRPr sz="9600">
                <a:solidFill>
                  <a:schemeClr val="accent2"/>
                </a:solidFill>
              </a:defRPr>
            </a:lvl6pPr>
            <a:lvl7pPr lvl="6" rtl="0" algn="ctr">
              <a:spcBef>
                <a:spcPts val="0"/>
              </a:spcBef>
              <a:spcAft>
                <a:spcPts val="0"/>
              </a:spcAft>
              <a:buClr>
                <a:schemeClr val="accent2"/>
              </a:buClr>
              <a:buSzPts val="9600"/>
              <a:buNone/>
              <a:defRPr sz="9600">
                <a:solidFill>
                  <a:schemeClr val="accent2"/>
                </a:solidFill>
              </a:defRPr>
            </a:lvl7pPr>
            <a:lvl8pPr lvl="7" rtl="0" algn="ctr">
              <a:spcBef>
                <a:spcPts val="0"/>
              </a:spcBef>
              <a:spcAft>
                <a:spcPts val="0"/>
              </a:spcAft>
              <a:buClr>
                <a:schemeClr val="accent2"/>
              </a:buClr>
              <a:buSzPts val="9600"/>
              <a:buNone/>
              <a:defRPr sz="9600">
                <a:solidFill>
                  <a:schemeClr val="accent2"/>
                </a:solidFill>
              </a:defRPr>
            </a:lvl8pPr>
            <a:lvl9pPr lvl="8" rtl="0" algn="ctr">
              <a:spcBef>
                <a:spcPts val="0"/>
              </a:spcBef>
              <a:spcAft>
                <a:spcPts val="0"/>
              </a:spcAft>
              <a:buClr>
                <a:schemeClr val="accent2"/>
              </a:buClr>
              <a:buSzPts val="9600"/>
              <a:buNone/>
              <a:defRPr sz="9600">
                <a:solidFill>
                  <a:schemeClr val="accent2"/>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2">
    <p:spTree>
      <p:nvGrpSpPr>
        <p:cNvPr id="331" name="Shape 331"/>
        <p:cNvGrpSpPr/>
        <p:nvPr/>
      </p:nvGrpSpPr>
      <p:grpSpPr>
        <a:xfrm>
          <a:off x="0" y="0"/>
          <a:ext cx="0" cy="0"/>
          <a:chOff x="0" y="0"/>
          <a:chExt cx="0" cy="0"/>
        </a:xfrm>
      </p:grpSpPr>
      <p:grpSp>
        <p:nvGrpSpPr>
          <p:cNvPr id="332" name="Google Shape;332;p20"/>
          <p:cNvGrpSpPr/>
          <p:nvPr/>
        </p:nvGrpSpPr>
        <p:grpSpPr>
          <a:xfrm>
            <a:off x="1723433" y="-273675"/>
            <a:ext cx="5697143" cy="5607669"/>
            <a:chOff x="710800" y="4155975"/>
            <a:chExt cx="399550" cy="393275"/>
          </a:xfrm>
        </p:grpSpPr>
        <p:sp>
          <p:nvSpPr>
            <p:cNvPr id="333" name="Google Shape;333;p20"/>
            <p:cNvSpPr/>
            <p:nvPr/>
          </p:nvSpPr>
          <p:spPr>
            <a:xfrm>
              <a:off x="718475" y="4172725"/>
              <a:ext cx="391875" cy="370350"/>
            </a:xfrm>
            <a:custGeom>
              <a:rect b="b" l="l" r="r" t="t"/>
              <a:pathLst>
                <a:path extrusionOk="0" h="14814" w="15675">
                  <a:moveTo>
                    <a:pt x="456" y="6762"/>
                  </a:moveTo>
                  <a:lnTo>
                    <a:pt x="456" y="7070"/>
                  </a:lnTo>
                  <a:lnTo>
                    <a:pt x="456" y="7217"/>
                  </a:lnTo>
                  <a:lnTo>
                    <a:pt x="456" y="7525"/>
                  </a:lnTo>
                  <a:cubicBezTo>
                    <a:pt x="456" y="8447"/>
                    <a:pt x="615" y="9369"/>
                    <a:pt x="923" y="10143"/>
                  </a:cubicBezTo>
                  <a:cubicBezTo>
                    <a:pt x="456" y="9061"/>
                    <a:pt x="308" y="7992"/>
                    <a:pt x="456" y="6762"/>
                  </a:cubicBezTo>
                  <a:close/>
                  <a:moveTo>
                    <a:pt x="9221" y="14446"/>
                  </a:moveTo>
                  <a:cubicBezTo>
                    <a:pt x="9127" y="14459"/>
                    <a:pt x="9035" y="14470"/>
                    <a:pt x="8943" y="14481"/>
                  </a:cubicBezTo>
                  <a:lnTo>
                    <a:pt x="8943" y="14481"/>
                  </a:lnTo>
                  <a:cubicBezTo>
                    <a:pt x="8982" y="14470"/>
                    <a:pt x="9022" y="14459"/>
                    <a:pt x="9061" y="14446"/>
                  </a:cubicBezTo>
                  <a:close/>
                  <a:moveTo>
                    <a:pt x="4681" y="13952"/>
                  </a:moveTo>
                  <a:lnTo>
                    <a:pt x="4681" y="13952"/>
                  </a:lnTo>
                  <a:cubicBezTo>
                    <a:pt x="4707" y="13961"/>
                    <a:pt x="4733" y="13970"/>
                    <a:pt x="4758" y="13979"/>
                  </a:cubicBezTo>
                  <a:cubicBezTo>
                    <a:pt x="5429" y="14202"/>
                    <a:pt x="6184" y="14426"/>
                    <a:pt x="6957" y="14531"/>
                  </a:cubicBezTo>
                  <a:lnTo>
                    <a:pt x="6957" y="14531"/>
                  </a:lnTo>
                  <a:cubicBezTo>
                    <a:pt x="6694" y="14513"/>
                    <a:pt x="6426" y="14484"/>
                    <a:pt x="6147" y="14446"/>
                  </a:cubicBezTo>
                  <a:cubicBezTo>
                    <a:pt x="5651" y="14360"/>
                    <a:pt x="5155" y="14188"/>
                    <a:pt x="4681" y="13952"/>
                  </a:cubicBezTo>
                  <a:close/>
                  <a:moveTo>
                    <a:pt x="7832" y="1"/>
                  </a:moveTo>
                  <a:cubicBezTo>
                    <a:pt x="6295" y="1"/>
                    <a:pt x="4918" y="456"/>
                    <a:pt x="3836" y="1230"/>
                  </a:cubicBezTo>
                  <a:cubicBezTo>
                    <a:pt x="3529" y="1378"/>
                    <a:pt x="3381" y="1538"/>
                    <a:pt x="3074" y="1685"/>
                  </a:cubicBezTo>
                  <a:cubicBezTo>
                    <a:pt x="2459" y="2300"/>
                    <a:pt x="1992" y="2915"/>
                    <a:pt x="1537" y="3529"/>
                  </a:cubicBezTo>
                  <a:lnTo>
                    <a:pt x="1378" y="3837"/>
                  </a:lnTo>
                  <a:lnTo>
                    <a:pt x="1230" y="3996"/>
                  </a:lnTo>
                  <a:cubicBezTo>
                    <a:pt x="1230" y="4144"/>
                    <a:pt x="1070" y="4304"/>
                    <a:pt x="1070" y="4451"/>
                  </a:cubicBezTo>
                  <a:cubicBezTo>
                    <a:pt x="923" y="4759"/>
                    <a:pt x="763" y="5226"/>
                    <a:pt x="615" y="5533"/>
                  </a:cubicBezTo>
                  <a:cubicBezTo>
                    <a:pt x="615" y="5840"/>
                    <a:pt x="615" y="6148"/>
                    <a:pt x="456" y="6455"/>
                  </a:cubicBezTo>
                  <a:lnTo>
                    <a:pt x="456" y="6295"/>
                  </a:lnTo>
                  <a:lnTo>
                    <a:pt x="456" y="5840"/>
                  </a:lnTo>
                  <a:cubicBezTo>
                    <a:pt x="615" y="5533"/>
                    <a:pt x="615" y="5066"/>
                    <a:pt x="763" y="4759"/>
                  </a:cubicBezTo>
                  <a:cubicBezTo>
                    <a:pt x="1070" y="4144"/>
                    <a:pt x="1378" y="3689"/>
                    <a:pt x="1685" y="3074"/>
                  </a:cubicBezTo>
                  <a:lnTo>
                    <a:pt x="1992" y="2607"/>
                  </a:lnTo>
                  <a:lnTo>
                    <a:pt x="2300" y="2300"/>
                  </a:lnTo>
                  <a:cubicBezTo>
                    <a:pt x="2459" y="1993"/>
                    <a:pt x="2767" y="1845"/>
                    <a:pt x="3074" y="1538"/>
                  </a:cubicBezTo>
                  <a:lnTo>
                    <a:pt x="3381" y="1230"/>
                  </a:lnTo>
                  <a:lnTo>
                    <a:pt x="3529" y="1070"/>
                  </a:lnTo>
                  <a:lnTo>
                    <a:pt x="3836" y="1070"/>
                  </a:lnTo>
                  <a:lnTo>
                    <a:pt x="4303" y="763"/>
                  </a:lnTo>
                  <a:lnTo>
                    <a:pt x="4758" y="616"/>
                  </a:lnTo>
                  <a:cubicBezTo>
                    <a:pt x="4918" y="456"/>
                    <a:pt x="5066" y="308"/>
                    <a:pt x="5225" y="308"/>
                  </a:cubicBezTo>
                  <a:lnTo>
                    <a:pt x="5373" y="148"/>
                  </a:lnTo>
                  <a:lnTo>
                    <a:pt x="5066" y="148"/>
                  </a:lnTo>
                  <a:cubicBezTo>
                    <a:pt x="5066" y="148"/>
                    <a:pt x="4758" y="308"/>
                    <a:pt x="4611" y="308"/>
                  </a:cubicBezTo>
                  <a:lnTo>
                    <a:pt x="4144" y="616"/>
                  </a:lnTo>
                  <a:cubicBezTo>
                    <a:pt x="3996" y="616"/>
                    <a:pt x="3836" y="763"/>
                    <a:pt x="3689" y="763"/>
                  </a:cubicBezTo>
                  <a:lnTo>
                    <a:pt x="3529" y="923"/>
                  </a:lnTo>
                  <a:lnTo>
                    <a:pt x="3222" y="1070"/>
                  </a:lnTo>
                  <a:cubicBezTo>
                    <a:pt x="3074" y="1230"/>
                    <a:pt x="3074" y="1378"/>
                    <a:pt x="2914" y="1378"/>
                  </a:cubicBezTo>
                  <a:cubicBezTo>
                    <a:pt x="2300" y="1845"/>
                    <a:pt x="1845" y="2460"/>
                    <a:pt x="1537" y="2915"/>
                  </a:cubicBezTo>
                  <a:cubicBezTo>
                    <a:pt x="1378" y="3074"/>
                    <a:pt x="1230" y="3222"/>
                    <a:pt x="1230" y="3382"/>
                  </a:cubicBezTo>
                  <a:cubicBezTo>
                    <a:pt x="1070" y="3529"/>
                    <a:pt x="1070" y="3689"/>
                    <a:pt x="923" y="3837"/>
                  </a:cubicBezTo>
                  <a:lnTo>
                    <a:pt x="763" y="4304"/>
                  </a:lnTo>
                  <a:lnTo>
                    <a:pt x="615" y="4759"/>
                  </a:lnTo>
                  <a:cubicBezTo>
                    <a:pt x="456" y="4918"/>
                    <a:pt x="456" y="4918"/>
                    <a:pt x="456" y="5066"/>
                  </a:cubicBezTo>
                  <a:lnTo>
                    <a:pt x="456" y="5373"/>
                  </a:lnTo>
                  <a:cubicBezTo>
                    <a:pt x="308" y="5533"/>
                    <a:pt x="308" y="5681"/>
                    <a:pt x="308" y="5840"/>
                  </a:cubicBezTo>
                  <a:cubicBezTo>
                    <a:pt x="308" y="6148"/>
                    <a:pt x="148" y="6455"/>
                    <a:pt x="148" y="6910"/>
                  </a:cubicBezTo>
                  <a:cubicBezTo>
                    <a:pt x="1" y="8606"/>
                    <a:pt x="615" y="10450"/>
                    <a:pt x="1685" y="11827"/>
                  </a:cubicBezTo>
                  <a:cubicBezTo>
                    <a:pt x="2152" y="12442"/>
                    <a:pt x="2767" y="13057"/>
                    <a:pt x="3529" y="13524"/>
                  </a:cubicBezTo>
                  <a:cubicBezTo>
                    <a:pt x="4303" y="13979"/>
                    <a:pt x="5066" y="14446"/>
                    <a:pt x="5840" y="14593"/>
                  </a:cubicBezTo>
                  <a:cubicBezTo>
                    <a:pt x="6494" y="14707"/>
                    <a:pt x="7068" y="14814"/>
                    <a:pt x="7676" y="14814"/>
                  </a:cubicBezTo>
                  <a:cubicBezTo>
                    <a:pt x="7924" y="14814"/>
                    <a:pt x="8179" y="14796"/>
                    <a:pt x="8446" y="14753"/>
                  </a:cubicBezTo>
                  <a:cubicBezTo>
                    <a:pt x="9221" y="14753"/>
                    <a:pt x="10143" y="14446"/>
                    <a:pt x="10905" y="14138"/>
                  </a:cubicBezTo>
                  <a:cubicBezTo>
                    <a:pt x="12442" y="13364"/>
                    <a:pt x="13671" y="12135"/>
                    <a:pt x="14286" y="10598"/>
                  </a:cubicBezTo>
                  <a:cubicBezTo>
                    <a:pt x="14446" y="10598"/>
                    <a:pt x="14446" y="10450"/>
                    <a:pt x="14446" y="10450"/>
                  </a:cubicBezTo>
                  <a:lnTo>
                    <a:pt x="14286" y="10450"/>
                  </a:lnTo>
                  <a:cubicBezTo>
                    <a:pt x="14753" y="9528"/>
                    <a:pt x="15060" y="8447"/>
                    <a:pt x="15060" y="7377"/>
                  </a:cubicBezTo>
                  <a:cubicBezTo>
                    <a:pt x="15060" y="4759"/>
                    <a:pt x="13671" y="2460"/>
                    <a:pt x="11520" y="1070"/>
                  </a:cubicBezTo>
                  <a:lnTo>
                    <a:pt x="11520" y="1070"/>
                  </a:lnTo>
                  <a:cubicBezTo>
                    <a:pt x="11827" y="1230"/>
                    <a:pt x="11987" y="1378"/>
                    <a:pt x="12294" y="1538"/>
                  </a:cubicBezTo>
                  <a:cubicBezTo>
                    <a:pt x="12909" y="1993"/>
                    <a:pt x="13364" y="2460"/>
                    <a:pt x="13831" y="3074"/>
                  </a:cubicBezTo>
                  <a:cubicBezTo>
                    <a:pt x="14286" y="3689"/>
                    <a:pt x="14753" y="4304"/>
                    <a:pt x="15060" y="4918"/>
                  </a:cubicBezTo>
                  <a:cubicBezTo>
                    <a:pt x="15208" y="5681"/>
                    <a:pt x="15515" y="6455"/>
                    <a:pt x="15515" y="7217"/>
                  </a:cubicBezTo>
                  <a:lnTo>
                    <a:pt x="15515" y="7377"/>
                  </a:lnTo>
                  <a:cubicBezTo>
                    <a:pt x="15675" y="7217"/>
                    <a:pt x="15675" y="7070"/>
                    <a:pt x="15515" y="6910"/>
                  </a:cubicBezTo>
                  <a:cubicBezTo>
                    <a:pt x="15515" y="6603"/>
                    <a:pt x="15515" y="6148"/>
                    <a:pt x="15368" y="5840"/>
                  </a:cubicBezTo>
                  <a:cubicBezTo>
                    <a:pt x="15208" y="5373"/>
                    <a:pt x="15208" y="5066"/>
                    <a:pt x="15060" y="4759"/>
                  </a:cubicBezTo>
                  <a:cubicBezTo>
                    <a:pt x="14900" y="4304"/>
                    <a:pt x="14753" y="3996"/>
                    <a:pt x="14446" y="3689"/>
                  </a:cubicBezTo>
                  <a:cubicBezTo>
                    <a:pt x="14446" y="3529"/>
                    <a:pt x="14286" y="3382"/>
                    <a:pt x="14138" y="3222"/>
                  </a:cubicBezTo>
                  <a:cubicBezTo>
                    <a:pt x="14138" y="3222"/>
                    <a:pt x="14138" y="3074"/>
                    <a:pt x="13978" y="3074"/>
                  </a:cubicBezTo>
                  <a:lnTo>
                    <a:pt x="13831" y="2915"/>
                  </a:lnTo>
                  <a:cubicBezTo>
                    <a:pt x="13671" y="2767"/>
                    <a:pt x="13671" y="2607"/>
                    <a:pt x="13524" y="2460"/>
                  </a:cubicBezTo>
                  <a:lnTo>
                    <a:pt x="13056" y="1993"/>
                  </a:lnTo>
                  <a:cubicBezTo>
                    <a:pt x="12749" y="1845"/>
                    <a:pt x="12602" y="1538"/>
                    <a:pt x="12134" y="1378"/>
                  </a:cubicBezTo>
                  <a:cubicBezTo>
                    <a:pt x="11520" y="923"/>
                    <a:pt x="10905" y="616"/>
                    <a:pt x="10143" y="456"/>
                  </a:cubicBezTo>
                  <a:cubicBezTo>
                    <a:pt x="9836" y="308"/>
                    <a:pt x="9676" y="308"/>
                    <a:pt x="9368" y="148"/>
                  </a:cubicBezTo>
                  <a:cubicBezTo>
                    <a:pt x="8914" y="148"/>
                    <a:pt x="8299" y="1"/>
                    <a:pt x="7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814375" y="4522175"/>
              <a:ext cx="80850" cy="27075"/>
            </a:xfrm>
            <a:custGeom>
              <a:rect b="b" l="l" r="r" t="t"/>
              <a:pathLst>
                <a:path extrusionOk="0" h="1083" w="3234">
                  <a:moveTo>
                    <a:pt x="0" y="1"/>
                  </a:moveTo>
                  <a:cubicBezTo>
                    <a:pt x="922" y="615"/>
                    <a:pt x="2004" y="923"/>
                    <a:pt x="3233" y="1082"/>
                  </a:cubicBezTo>
                  <a:cubicBezTo>
                    <a:pt x="2004" y="923"/>
                    <a:pt x="922" y="46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712075" y="4155975"/>
              <a:ext cx="309775" cy="358550"/>
            </a:xfrm>
            <a:custGeom>
              <a:rect b="b" l="l" r="r" t="t"/>
              <a:pathLst>
                <a:path extrusionOk="0" h="14342" w="12391">
                  <a:moveTo>
                    <a:pt x="8065" y="0"/>
                  </a:moveTo>
                  <a:cubicBezTo>
                    <a:pt x="7453" y="0"/>
                    <a:pt x="6842" y="68"/>
                    <a:pt x="6244" y="204"/>
                  </a:cubicBezTo>
                  <a:cubicBezTo>
                    <a:pt x="4200" y="648"/>
                    <a:pt x="2433" y="1913"/>
                    <a:pt x="1344" y="3620"/>
                  </a:cubicBezTo>
                  <a:lnTo>
                    <a:pt x="1344" y="3620"/>
                  </a:lnTo>
                  <a:cubicBezTo>
                    <a:pt x="1505" y="3393"/>
                    <a:pt x="1723" y="3145"/>
                    <a:pt x="1941" y="2822"/>
                  </a:cubicBezTo>
                  <a:lnTo>
                    <a:pt x="2248" y="2515"/>
                  </a:lnTo>
                  <a:lnTo>
                    <a:pt x="2715" y="2048"/>
                  </a:lnTo>
                  <a:cubicBezTo>
                    <a:pt x="3330" y="1593"/>
                    <a:pt x="3945" y="1126"/>
                    <a:pt x="4707" y="818"/>
                  </a:cubicBezTo>
                  <a:cubicBezTo>
                    <a:pt x="5760" y="296"/>
                    <a:pt x="6813" y="57"/>
                    <a:pt x="7918" y="57"/>
                  </a:cubicBezTo>
                  <a:cubicBezTo>
                    <a:pt x="8425" y="57"/>
                    <a:pt x="8943" y="107"/>
                    <a:pt x="9477" y="204"/>
                  </a:cubicBezTo>
                  <a:cubicBezTo>
                    <a:pt x="10399" y="364"/>
                    <a:pt x="11468" y="671"/>
                    <a:pt x="12390" y="1286"/>
                  </a:cubicBezTo>
                  <a:cubicBezTo>
                    <a:pt x="12390" y="1286"/>
                    <a:pt x="12390" y="1126"/>
                    <a:pt x="12243" y="1126"/>
                  </a:cubicBezTo>
                  <a:cubicBezTo>
                    <a:pt x="10949" y="375"/>
                    <a:pt x="9504" y="0"/>
                    <a:pt x="8065" y="0"/>
                  </a:cubicBezTo>
                  <a:close/>
                  <a:moveTo>
                    <a:pt x="1344" y="3620"/>
                  </a:moveTo>
                  <a:cubicBezTo>
                    <a:pt x="1278" y="3713"/>
                    <a:pt x="1222" y="3802"/>
                    <a:pt x="1179" y="3892"/>
                  </a:cubicBezTo>
                  <a:lnTo>
                    <a:pt x="1179" y="3892"/>
                  </a:lnTo>
                  <a:cubicBezTo>
                    <a:pt x="1232" y="3800"/>
                    <a:pt x="1287" y="3709"/>
                    <a:pt x="1344" y="3620"/>
                  </a:cubicBezTo>
                  <a:close/>
                  <a:moveTo>
                    <a:pt x="1179" y="3892"/>
                  </a:moveTo>
                  <a:lnTo>
                    <a:pt x="1179" y="3892"/>
                  </a:lnTo>
                  <a:cubicBezTo>
                    <a:pt x="564" y="4666"/>
                    <a:pt x="257" y="5736"/>
                    <a:pt x="97" y="6658"/>
                  </a:cubicBezTo>
                  <a:cubicBezTo>
                    <a:pt x="257" y="5736"/>
                    <a:pt x="712" y="4814"/>
                    <a:pt x="1179" y="3892"/>
                  </a:cubicBezTo>
                  <a:close/>
                  <a:moveTo>
                    <a:pt x="95" y="6675"/>
                  </a:moveTo>
                  <a:cubicBezTo>
                    <a:pt x="35" y="7113"/>
                    <a:pt x="1" y="7525"/>
                    <a:pt x="1" y="7922"/>
                  </a:cubicBezTo>
                  <a:lnTo>
                    <a:pt x="1" y="7922"/>
                  </a:lnTo>
                  <a:cubicBezTo>
                    <a:pt x="1" y="7518"/>
                    <a:pt x="36" y="7109"/>
                    <a:pt x="95" y="6675"/>
                  </a:cubicBezTo>
                  <a:close/>
                  <a:moveTo>
                    <a:pt x="1" y="7922"/>
                  </a:moveTo>
                  <a:cubicBezTo>
                    <a:pt x="0" y="8516"/>
                    <a:pt x="75" y="9098"/>
                    <a:pt x="257" y="9731"/>
                  </a:cubicBezTo>
                  <a:cubicBezTo>
                    <a:pt x="564" y="11575"/>
                    <a:pt x="1793" y="13272"/>
                    <a:pt x="3330" y="14341"/>
                  </a:cubicBezTo>
                  <a:lnTo>
                    <a:pt x="3478" y="14341"/>
                  </a:lnTo>
                  <a:cubicBezTo>
                    <a:pt x="3478" y="14341"/>
                    <a:pt x="3330" y="14341"/>
                    <a:pt x="3330" y="14194"/>
                  </a:cubicBezTo>
                  <a:cubicBezTo>
                    <a:pt x="1793" y="13272"/>
                    <a:pt x="564" y="11575"/>
                    <a:pt x="257" y="9584"/>
                  </a:cubicBezTo>
                  <a:cubicBezTo>
                    <a:pt x="76" y="9041"/>
                    <a:pt x="1" y="8498"/>
                    <a:pt x="1" y="79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714475" y="4165050"/>
              <a:ext cx="153700" cy="307375"/>
            </a:xfrm>
            <a:custGeom>
              <a:rect b="b" l="l" r="r" t="t"/>
              <a:pathLst>
                <a:path extrusionOk="0" h="12295" w="6148">
                  <a:moveTo>
                    <a:pt x="6148" y="1"/>
                  </a:moveTo>
                  <a:cubicBezTo>
                    <a:pt x="5963" y="1"/>
                    <a:pt x="5835" y="54"/>
                    <a:pt x="5729" y="97"/>
                  </a:cubicBezTo>
                  <a:lnTo>
                    <a:pt x="5729" y="97"/>
                  </a:lnTo>
                  <a:cubicBezTo>
                    <a:pt x="5867" y="61"/>
                    <a:pt x="6006" y="29"/>
                    <a:pt x="6148" y="1"/>
                  </a:cubicBezTo>
                  <a:close/>
                  <a:moveTo>
                    <a:pt x="5729" y="97"/>
                  </a:moveTo>
                  <a:lnTo>
                    <a:pt x="5729" y="97"/>
                  </a:lnTo>
                  <a:cubicBezTo>
                    <a:pt x="5666" y="113"/>
                    <a:pt x="5604" y="130"/>
                    <a:pt x="5543" y="148"/>
                  </a:cubicBezTo>
                  <a:lnTo>
                    <a:pt x="5543" y="148"/>
                  </a:lnTo>
                  <a:cubicBezTo>
                    <a:pt x="5603" y="146"/>
                    <a:pt x="5662" y="123"/>
                    <a:pt x="5729" y="97"/>
                  </a:cubicBezTo>
                  <a:close/>
                  <a:moveTo>
                    <a:pt x="5543" y="148"/>
                  </a:moveTo>
                  <a:cubicBezTo>
                    <a:pt x="5540" y="148"/>
                    <a:pt x="5536" y="148"/>
                    <a:pt x="5533" y="148"/>
                  </a:cubicBezTo>
                  <a:lnTo>
                    <a:pt x="4918" y="308"/>
                  </a:lnTo>
                  <a:cubicBezTo>
                    <a:pt x="4841" y="361"/>
                    <a:pt x="4767" y="408"/>
                    <a:pt x="4697" y="452"/>
                  </a:cubicBezTo>
                  <a:lnTo>
                    <a:pt x="4697" y="452"/>
                  </a:lnTo>
                  <a:cubicBezTo>
                    <a:pt x="4970" y="334"/>
                    <a:pt x="5252" y="232"/>
                    <a:pt x="5543" y="148"/>
                  </a:cubicBezTo>
                  <a:close/>
                  <a:moveTo>
                    <a:pt x="4697" y="452"/>
                  </a:moveTo>
                  <a:cubicBezTo>
                    <a:pt x="3622" y="918"/>
                    <a:pt x="2686" y="1636"/>
                    <a:pt x="1931" y="2521"/>
                  </a:cubicBezTo>
                  <a:lnTo>
                    <a:pt x="1931" y="2521"/>
                  </a:lnTo>
                  <a:cubicBezTo>
                    <a:pt x="2517" y="1935"/>
                    <a:pt x="3110" y="1356"/>
                    <a:pt x="3849" y="923"/>
                  </a:cubicBezTo>
                  <a:cubicBezTo>
                    <a:pt x="4104" y="790"/>
                    <a:pt x="4358" y="666"/>
                    <a:pt x="4697" y="452"/>
                  </a:cubicBezTo>
                  <a:close/>
                  <a:moveTo>
                    <a:pt x="1931" y="2521"/>
                  </a:moveTo>
                  <a:cubicBezTo>
                    <a:pt x="1902" y="2549"/>
                    <a:pt x="1874" y="2578"/>
                    <a:pt x="1845" y="2607"/>
                  </a:cubicBezTo>
                  <a:cubicBezTo>
                    <a:pt x="1445" y="3066"/>
                    <a:pt x="1109" y="3590"/>
                    <a:pt x="845" y="4155"/>
                  </a:cubicBezTo>
                  <a:lnTo>
                    <a:pt x="845" y="4155"/>
                  </a:lnTo>
                  <a:cubicBezTo>
                    <a:pt x="871" y="4102"/>
                    <a:pt x="896" y="4049"/>
                    <a:pt x="923" y="3996"/>
                  </a:cubicBezTo>
                  <a:cubicBezTo>
                    <a:pt x="1208" y="3468"/>
                    <a:pt x="1546" y="2973"/>
                    <a:pt x="1931" y="2521"/>
                  </a:cubicBezTo>
                  <a:close/>
                  <a:moveTo>
                    <a:pt x="845" y="4155"/>
                  </a:moveTo>
                  <a:cubicBezTo>
                    <a:pt x="282" y="5331"/>
                    <a:pt x="1" y="6508"/>
                    <a:pt x="1" y="7684"/>
                  </a:cubicBezTo>
                  <a:cubicBezTo>
                    <a:pt x="1" y="8606"/>
                    <a:pt x="308" y="9368"/>
                    <a:pt x="468" y="10143"/>
                  </a:cubicBezTo>
                  <a:cubicBezTo>
                    <a:pt x="775" y="10905"/>
                    <a:pt x="1230" y="11520"/>
                    <a:pt x="1697" y="12294"/>
                  </a:cubicBezTo>
                  <a:cubicBezTo>
                    <a:pt x="1230" y="11520"/>
                    <a:pt x="775" y="10757"/>
                    <a:pt x="468" y="9983"/>
                  </a:cubicBezTo>
                  <a:cubicBezTo>
                    <a:pt x="161" y="9061"/>
                    <a:pt x="1" y="8139"/>
                    <a:pt x="161" y="7217"/>
                  </a:cubicBezTo>
                  <a:cubicBezTo>
                    <a:pt x="161" y="6162"/>
                    <a:pt x="402" y="5102"/>
                    <a:pt x="845" y="4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710800" y="4284000"/>
              <a:ext cx="387875" cy="265250"/>
            </a:xfrm>
            <a:custGeom>
              <a:rect b="b" l="l" r="r" t="t"/>
              <a:pathLst>
                <a:path extrusionOk="0" h="10610" w="15515">
                  <a:moveTo>
                    <a:pt x="922" y="0"/>
                  </a:moveTo>
                  <a:cubicBezTo>
                    <a:pt x="763" y="0"/>
                    <a:pt x="763" y="0"/>
                    <a:pt x="763" y="160"/>
                  </a:cubicBezTo>
                  <a:lnTo>
                    <a:pt x="922" y="0"/>
                  </a:lnTo>
                  <a:close/>
                  <a:moveTo>
                    <a:pt x="15515" y="2926"/>
                  </a:moveTo>
                  <a:cubicBezTo>
                    <a:pt x="15515" y="2990"/>
                    <a:pt x="15515" y="3055"/>
                    <a:pt x="15515" y="3121"/>
                  </a:cubicBezTo>
                  <a:lnTo>
                    <a:pt x="15515" y="3121"/>
                  </a:lnTo>
                  <a:cubicBezTo>
                    <a:pt x="15515" y="3105"/>
                    <a:pt x="15515" y="3089"/>
                    <a:pt x="15515" y="3074"/>
                  </a:cubicBezTo>
                  <a:lnTo>
                    <a:pt x="15515" y="2926"/>
                  </a:lnTo>
                  <a:close/>
                  <a:moveTo>
                    <a:pt x="515" y="4436"/>
                  </a:moveTo>
                  <a:lnTo>
                    <a:pt x="515" y="4436"/>
                  </a:lnTo>
                  <a:cubicBezTo>
                    <a:pt x="618" y="4699"/>
                    <a:pt x="636" y="4962"/>
                    <a:pt x="763" y="5225"/>
                  </a:cubicBezTo>
                  <a:cubicBezTo>
                    <a:pt x="763" y="5252"/>
                    <a:pt x="767" y="5284"/>
                    <a:pt x="776" y="5319"/>
                  </a:cubicBezTo>
                  <a:lnTo>
                    <a:pt x="776" y="5319"/>
                  </a:lnTo>
                  <a:cubicBezTo>
                    <a:pt x="669" y="5029"/>
                    <a:pt x="583" y="4734"/>
                    <a:pt x="515" y="4436"/>
                  </a:cubicBezTo>
                  <a:close/>
                  <a:moveTo>
                    <a:pt x="15515" y="3121"/>
                  </a:moveTo>
                  <a:cubicBezTo>
                    <a:pt x="15509" y="3891"/>
                    <a:pt x="15364" y="4933"/>
                    <a:pt x="15207" y="5692"/>
                  </a:cubicBezTo>
                  <a:cubicBezTo>
                    <a:pt x="15489" y="4701"/>
                    <a:pt x="15513" y="3844"/>
                    <a:pt x="15515" y="3121"/>
                  </a:cubicBezTo>
                  <a:close/>
                  <a:moveTo>
                    <a:pt x="994" y="5842"/>
                  </a:moveTo>
                  <a:lnTo>
                    <a:pt x="994" y="5842"/>
                  </a:lnTo>
                  <a:cubicBezTo>
                    <a:pt x="1019" y="5894"/>
                    <a:pt x="1045" y="5947"/>
                    <a:pt x="1070" y="5999"/>
                  </a:cubicBezTo>
                  <a:cubicBezTo>
                    <a:pt x="1044" y="5947"/>
                    <a:pt x="1018" y="5895"/>
                    <a:pt x="994" y="5842"/>
                  </a:cubicBezTo>
                  <a:close/>
                  <a:moveTo>
                    <a:pt x="15207" y="5692"/>
                  </a:moveTo>
                  <a:lnTo>
                    <a:pt x="15207" y="5692"/>
                  </a:lnTo>
                  <a:cubicBezTo>
                    <a:pt x="15112" y="5883"/>
                    <a:pt x="15016" y="6089"/>
                    <a:pt x="14911" y="6300"/>
                  </a:cubicBezTo>
                  <a:lnTo>
                    <a:pt x="14911" y="6300"/>
                  </a:lnTo>
                  <a:cubicBezTo>
                    <a:pt x="15015" y="6102"/>
                    <a:pt x="15114" y="5899"/>
                    <a:pt x="15207" y="5692"/>
                  </a:cubicBezTo>
                  <a:close/>
                  <a:moveTo>
                    <a:pt x="14911" y="6300"/>
                  </a:moveTo>
                  <a:cubicBezTo>
                    <a:pt x="14722" y="6660"/>
                    <a:pt x="14517" y="7003"/>
                    <a:pt x="14292" y="7326"/>
                  </a:cubicBezTo>
                  <a:lnTo>
                    <a:pt x="14292" y="7326"/>
                  </a:lnTo>
                  <a:cubicBezTo>
                    <a:pt x="14549" y="6995"/>
                    <a:pt x="14742" y="6640"/>
                    <a:pt x="14911" y="6300"/>
                  </a:cubicBezTo>
                  <a:close/>
                  <a:moveTo>
                    <a:pt x="14292" y="7326"/>
                  </a:moveTo>
                  <a:cubicBezTo>
                    <a:pt x="14197" y="7449"/>
                    <a:pt x="14093" y="7569"/>
                    <a:pt x="13978" y="7684"/>
                  </a:cubicBezTo>
                  <a:cubicBezTo>
                    <a:pt x="13460" y="8336"/>
                    <a:pt x="12942" y="8876"/>
                    <a:pt x="12240" y="9301"/>
                  </a:cubicBezTo>
                  <a:lnTo>
                    <a:pt x="12240" y="9301"/>
                  </a:lnTo>
                  <a:cubicBezTo>
                    <a:pt x="13055" y="8811"/>
                    <a:pt x="13731" y="8133"/>
                    <a:pt x="14292" y="7326"/>
                  </a:cubicBezTo>
                  <a:close/>
                  <a:moveTo>
                    <a:pt x="12240" y="9301"/>
                  </a:moveTo>
                  <a:lnTo>
                    <a:pt x="12240" y="9301"/>
                  </a:lnTo>
                  <a:cubicBezTo>
                    <a:pt x="12106" y="9382"/>
                    <a:pt x="11968" y="9457"/>
                    <a:pt x="11827" y="9528"/>
                  </a:cubicBezTo>
                  <a:cubicBezTo>
                    <a:pt x="11972" y="9456"/>
                    <a:pt x="12109" y="9381"/>
                    <a:pt x="12240" y="9301"/>
                  </a:cubicBezTo>
                  <a:close/>
                  <a:moveTo>
                    <a:pt x="11827" y="9528"/>
                  </a:moveTo>
                  <a:lnTo>
                    <a:pt x="11827" y="9528"/>
                  </a:lnTo>
                  <a:cubicBezTo>
                    <a:pt x="11501" y="9690"/>
                    <a:pt x="11176" y="9853"/>
                    <a:pt x="10851" y="9994"/>
                  </a:cubicBezTo>
                  <a:lnTo>
                    <a:pt x="10851" y="9994"/>
                  </a:lnTo>
                  <a:cubicBezTo>
                    <a:pt x="11185" y="9862"/>
                    <a:pt x="11513" y="9708"/>
                    <a:pt x="11827" y="9528"/>
                  </a:cubicBezTo>
                  <a:close/>
                  <a:moveTo>
                    <a:pt x="10851" y="9994"/>
                  </a:moveTo>
                  <a:cubicBezTo>
                    <a:pt x="10544" y="10114"/>
                    <a:pt x="10233" y="10216"/>
                    <a:pt x="9923" y="10302"/>
                  </a:cubicBezTo>
                  <a:lnTo>
                    <a:pt x="9923" y="10302"/>
                  </a:lnTo>
                  <a:cubicBezTo>
                    <a:pt x="9943" y="10302"/>
                    <a:pt x="9963" y="10302"/>
                    <a:pt x="9983" y="10302"/>
                  </a:cubicBezTo>
                  <a:cubicBezTo>
                    <a:pt x="10272" y="10227"/>
                    <a:pt x="10561" y="10119"/>
                    <a:pt x="10851" y="9994"/>
                  </a:cubicBezTo>
                  <a:close/>
                  <a:moveTo>
                    <a:pt x="763" y="160"/>
                  </a:moveTo>
                  <a:lnTo>
                    <a:pt x="763" y="160"/>
                  </a:lnTo>
                  <a:cubicBezTo>
                    <a:pt x="0" y="2152"/>
                    <a:pt x="148" y="4303"/>
                    <a:pt x="1070" y="6147"/>
                  </a:cubicBezTo>
                  <a:cubicBezTo>
                    <a:pt x="1070" y="6307"/>
                    <a:pt x="1070" y="6307"/>
                    <a:pt x="1230" y="6454"/>
                  </a:cubicBezTo>
                  <a:cubicBezTo>
                    <a:pt x="1992" y="7991"/>
                    <a:pt x="3221" y="9220"/>
                    <a:pt x="4918" y="9835"/>
                  </a:cubicBezTo>
                  <a:cubicBezTo>
                    <a:pt x="5987" y="10302"/>
                    <a:pt x="7217" y="10609"/>
                    <a:pt x="8446" y="10609"/>
                  </a:cubicBezTo>
                  <a:cubicBezTo>
                    <a:pt x="8919" y="10540"/>
                    <a:pt x="9420" y="10442"/>
                    <a:pt x="9923" y="10302"/>
                  </a:cubicBezTo>
                  <a:lnTo>
                    <a:pt x="9923" y="10302"/>
                  </a:lnTo>
                  <a:cubicBezTo>
                    <a:pt x="9619" y="10303"/>
                    <a:pt x="9201" y="10311"/>
                    <a:pt x="8913" y="10450"/>
                  </a:cubicBezTo>
                  <a:lnTo>
                    <a:pt x="7991" y="10450"/>
                  </a:lnTo>
                  <a:cubicBezTo>
                    <a:pt x="6762" y="10450"/>
                    <a:pt x="5680" y="10142"/>
                    <a:pt x="4610" y="9528"/>
                  </a:cubicBezTo>
                  <a:cubicBezTo>
                    <a:pt x="3529" y="9073"/>
                    <a:pt x="2607" y="8298"/>
                    <a:pt x="1992" y="7376"/>
                  </a:cubicBezTo>
                  <a:cubicBezTo>
                    <a:pt x="1230" y="6454"/>
                    <a:pt x="763" y="5385"/>
                    <a:pt x="615" y="4303"/>
                  </a:cubicBezTo>
                  <a:cubicBezTo>
                    <a:pt x="615" y="4155"/>
                    <a:pt x="615" y="3996"/>
                    <a:pt x="455" y="3996"/>
                  </a:cubicBezTo>
                  <a:lnTo>
                    <a:pt x="455" y="4140"/>
                  </a:lnTo>
                  <a:lnTo>
                    <a:pt x="455" y="4140"/>
                  </a:lnTo>
                  <a:cubicBezTo>
                    <a:pt x="212" y="2800"/>
                    <a:pt x="346" y="1409"/>
                    <a:pt x="763"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0"/>
          <p:cNvSpPr txBox="1"/>
          <p:nvPr>
            <p:ph type="title"/>
          </p:nvPr>
        </p:nvSpPr>
        <p:spPr>
          <a:xfrm>
            <a:off x="2611500" y="2430800"/>
            <a:ext cx="3921000" cy="78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4800"/>
              <a:buFont typeface="Bebas Neue"/>
              <a:buNone/>
              <a:defRPr sz="4800">
                <a:latin typeface="Bebas Neue"/>
                <a:ea typeface="Bebas Neue"/>
                <a:cs typeface="Bebas Neue"/>
                <a:sym typeface="Bebas Neue"/>
              </a:defRPr>
            </a:lvl2pPr>
            <a:lvl3pPr lvl="2" rtl="0" algn="ctr">
              <a:spcBef>
                <a:spcPts val="0"/>
              </a:spcBef>
              <a:spcAft>
                <a:spcPts val="0"/>
              </a:spcAft>
              <a:buSzPts val="4800"/>
              <a:buFont typeface="Bebas Neue"/>
              <a:buNone/>
              <a:defRPr sz="4800">
                <a:latin typeface="Bebas Neue"/>
                <a:ea typeface="Bebas Neue"/>
                <a:cs typeface="Bebas Neue"/>
                <a:sym typeface="Bebas Neue"/>
              </a:defRPr>
            </a:lvl3pPr>
            <a:lvl4pPr lvl="3" rtl="0" algn="ctr">
              <a:spcBef>
                <a:spcPts val="0"/>
              </a:spcBef>
              <a:spcAft>
                <a:spcPts val="0"/>
              </a:spcAft>
              <a:buSzPts val="4800"/>
              <a:buFont typeface="Bebas Neue"/>
              <a:buNone/>
              <a:defRPr sz="4800">
                <a:latin typeface="Bebas Neue"/>
                <a:ea typeface="Bebas Neue"/>
                <a:cs typeface="Bebas Neue"/>
                <a:sym typeface="Bebas Neue"/>
              </a:defRPr>
            </a:lvl4pPr>
            <a:lvl5pPr lvl="4" rtl="0" algn="ctr">
              <a:spcBef>
                <a:spcPts val="0"/>
              </a:spcBef>
              <a:spcAft>
                <a:spcPts val="0"/>
              </a:spcAft>
              <a:buSzPts val="4800"/>
              <a:buFont typeface="Bebas Neue"/>
              <a:buNone/>
              <a:defRPr sz="4800">
                <a:latin typeface="Bebas Neue"/>
                <a:ea typeface="Bebas Neue"/>
                <a:cs typeface="Bebas Neue"/>
                <a:sym typeface="Bebas Neue"/>
              </a:defRPr>
            </a:lvl5pPr>
            <a:lvl6pPr lvl="5" rtl="0" algn="ctr">
              <a:spcBef>
                <a:spcPts val="0"/>
              </a:spcBef>
              <a:spcAft>
                <a:spcPts val="0"/>
              </a:spcAft>
              <a:buSzPts val="4800"/>
              <a:buFont typeface="Bebas Neue"/>
              <a:buNone/>
              <a:defRPr sz="4800">
                <a:latin typeface="Bebas Neue"/>
                <a:ea typeface="Bebas Neue"/>
                <a:cs typeface="Bebas Neue"/>
                <a:sym typeface="Bebas Neue"/>
              </a:defRPr>
            </a:lvl6pPr>
            <a:lvl7pPr lvl="6" rtl="0" algn="ctr">
              <a:spcBef>
                <a:spcPts val="0"/>
              </a:spcBef>
              <a:spcAft>
                <a:spcPts val="0"/>
              </a:spcAft>
              <a:buSzPts val="4800"/>
              <a:buFont typeface="Bebas Neue"/>
              <a:buNone/>
              <a:defRPr sz="4800">
                <a:latin typeface="Bebas Neue"/>
                <a:ea typeface="Bebas Neue"/>
                <a:cs typeface="Bebas Neue"/>
                <a:sym typeface="Bebas Neue"/>
              </a:defRPr>
            </a:lvl7pPr>
            <a:lvl8pPr lvl="7" rtl="0" algn="ctr">
              <a:spcBef>
                <a:spcPts val="0"/>
              </a:spcBef>
              <a:spcAft>
                <a:spcPts val="0"/>
              </a:spcAft>
              <a:buSzPts val="4800"/>
              <a:buFont typeface="Bebas Neue"/>
              <a:buNone/>
              <a:defRPr sz="4800">
                <a:latin typeface="Bebas Neue"/>
                <a:ea typeface="Bebas Neue"/>
                <a:cs typeface="Bebas Neue"/>
                <a:sym typeface="Bebas Neue"/>
              </a:defRPr>
            </a:lvl8pPr>
            <a:lvl9pPr lvl="8" rtl="0" algn="ctr">
              <a:spcBef>
                <a:spcPts val="0"/>
              </a:spcBef>
              <a:spcAft>
                <a:spcPts val="0"/>
              </a:spcAft>
              <a:buSzPts val="4800"/>
              <a:buFont typeface="Bebas Neue"/>
              <a:buNone/>
              <a:defRPr sz="4800">
                <a:latin typeface="Bebas Neue"/>
                <a:ea typeface="Bebas Neue"/>
                <a:cs typeface="Bebas Neue"/>
                <a:sym typeface="Bebas Neue"/>
              </a:defRPr>
            </a:lvl9pPr>
          </a:lstStyle>
          <a:p/>
        </p:txBody>
      </p:sp>
      <p:sp>
        <p:nvSpPr>
          <p:cNvPr id="339" name="Google Shape;339;p20"/>
          <p:cNvSpPr txBox="1"/>
          <p:nvPr>
            <p:ph idx="1" type="subTitle"/>
          </p:nvPr>
        </p:nvSpPr>
        <p:spPr>
          <a:xfrm>
            <a:off x="3375300" y="3389056"/>
            <a:ext cx="2393400" cy="55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40" name="Google Shape;340;p20"/>
          <p:cNvSpPr txBox="1"/>
          <p:nvPr>
            <p:ph hasCustomPrompt="1" idx="2" type="title"/>
          </p:nvPr>
        </p:nvSpPr>
        <p:spPr>
          <a:xfrm>
            <a:off x="3207600" y="1178338"/>
            <a:ext cx="2728800" cy="99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9600"/>
              <a:buNone/>
              <a:defRPr b="1" sz="9600">
                <a:solidFill>
                  <a:schemeClr val="accent4"/>
                </a:solidFill>
              </a:defRPr>
            </a:lvl1pPr>
            <a:lvl2pPr lvl="1" rtl="0" algn="ctr">
              <a:spcBef>
                <a:spcPts val="0"/>
              </a:spcBef>
              <a:spcAft>
                <a:spcPts val="0"/>
              </a:spcAft>
              <a:buClr>
                <a:schemeClr val="accent2"/>
              </a:buClr>
              <a:buSzPts val="9600"/>
              <a:buNone/>
              <a:defRPr sz="9600">
                <a:solidFill>
                  <a:schemeClr val="accent2"/>
                </a:solidFill>
              </a:defRPr>
            </a:lvl2pPr>
            <a:lvl3pPr lvl="2" rtl="0" algn="ctr">
              <a:spcBef>
                <a:spcPts val="0"/>
              </a:spcBef>
              <a:spcAft>
                <a:spcPts val="0"/>
              </a:spcAft>
              <a:buClr>
                <a:schemeClr val="accent2"/>
              </a:buClr>
              <a:buSzPts val="9600"/>
              <a:buNone/>
              <a:defRPr sz="9600">
                <a:solidFill>
                  <a:schemeClr val="accent2"/>
                </a:solidFill>
              </a:defRPr>
            </a:lvl3pPr>
            <a:lvl4pPr lvl="3" rtl="0" algn="ctr">
              <a:spcBef>
                <a:spcPts val="0"/>
              </a:spcBef>
              <a:spcAft>
                <a:spcPts val="0"/>
              </a:spcAft>
              <a:buClr>
                <a:schemeClr val="accent2"/>
              </a:buClr>
              <a:buSzPts val="9600"/>
              <a:buNone/>
              <a:defRPr sz="9600">
                <a:solidFill>
                  <a:schemeClr val="accent2"/>
                </a:solidFill>
              </a:defRPr>
            </a:lvl4pPr>
            <a:lvl5pPr lvl="4" rtl="0" algn="ctr">
              <a:spcBef>
                <a:spcPts val="0"/>
              </a:spcBef>
              <a:spcAft>
                <a:spcPts val="0"/>
              </a:spcAft>
              <a:buClr>
                <a:schemeClr val="accent2"/>
              </a:buClr>
              <a:buSzPts val="9600"/>
              <a:buNone/>
              <a:defRPr sz="9600">
                <a:solidFill>
                  <a:schemeClr val="accent2"/>
                </a:solidFill>
              </a:defRPr>
            </a:lvl5pPr>
            <a:lvl6pPr lvl="5" rtl="0" algn="ctr">
              <a:spcBef>
                <a:spcPts val="0"/>
              </a:spcBef>
              <a:spcAft>
                <a:spcPts val="0"/>
              </a:spcAft>
              <a:buClr>
                <a:schemeClr val="accent2"/>
              </a:buClr>
              <a:buSzPts val="9600"/>
              <a:buNone/>
              <a:defRPr sz="9600">
                <a:solidFill>
                  <a:schemeClr val="accent2"/>
                </a:solidFill>
              </a:defRPr>
            </a:lvl6pPr>
            <a:lvl7pPr lvl="6" rtl="0" algn="ctr">
              <a:spcBef>
                <a:spcPts val="0"/>
              </a:spcBef>
              <a:spcAft>
                <a:spcPts val="0"/>
              </a:spcAft>
              <a:buClr>
                <a:schemeClr val="accent2"/>
              </a:buClr>
              <a:buSzPts val="9600"/>
              <a:buNone/>
              <a:defRPr sz="9600">
                <a:solidFill>
                  <a:schemeClr val="accent2"/>
                </a:solidFill>
              </a:defRPr>
            </a:lvl7pPr>
            <a:lvl8pPr lvl="7" rtl="0" algn="ctr">
              <a:spcBef>
                <a:spcPts val="0"/>
              </a:spcBef>
              <a:spcAft>
                <a:spcPts val="0"/>
              </a:spcAft>
              <a:buClr>
                <a:schemeClr val="accent2"/>
              </a:buClr>
              <a:buSzPts val="9600"/>
              <a:buNone/>
              <a:defRPr sz="9600">
                <a:solidFill>
                  <a:schemeClr val="accent2"/>
                </a:solidFill>
              </a:defRPr>
            </a:lvl8pPr>
            <a:lvl9pPr lvl="8" rtl="0" algn="ctr">
              <a:spcBef>
                <a:spcPts val="0"/>
              </a:spcBef>
              <a:spcAft>
                <a:spcPts val="0"/>
              </a:spcAft>
              <a:buClr>
                <a:schemeClr val="accent2"/>
              </a:buClr>
              <a:buSzPts val="9600"/>
              <a:buNone/>
              <a:defRPr sz="9600">
                <a:solidFill>
                  <a:schemeClr val="accent2"/>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4" name="Shape 14"/>
        <p:cNvGrpSpPr/>
        <p:nvPr/>
      </p:nvGrpSpPr>
      <p:grpSpPr>
        <a:xfrm>
          <a:off x="0" y="0"/>
          <a:ext cx="0" cy="0"/>
          <a:chOff x="0" y="0"/>
          <a:chExt cx="0" cy="0"/>
        </a:xfrm>
      </p:grpSpPr>
      <p:sp>
        <p:nvSpPr>
          <p:cNvPr id="15" name="Google Shape;15;p3"/>
          <p:cNvSpPr/>
          <p:nvPr/>
        </p:nvSpPr>
        <p:spPr>
          <a:xfrm flipH="1" rot="9879004">
            <a:off x="-867313" y="-64020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523400" y="2364075"/>
            <a:ext cx="3921000" cy="1616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2"/>
              </a:buClr>
              <a:buSzPts val="4800"/>
              <a:buNone/>
              <a:defRPr sz="4800">
                <a:solidFill>
                  <a:schemeClr val="accent2"/>
                </a:solidFill>
              </a:defRPr>
            </a:lvl1pPr>
            <a:lvl2pPr lvl="1" rtl="0" algn="r">
              <a:spcBef>
                <a:spcPts val="0"/>
              </a:spcBef>
              <a:spcAft>
                <a:spcPts val="0"/>
              </a:spcAft>
              <a:buSzPts val="4800"/>
              <a:buFont typeface="Bebas Neue"/>
              <a:buNone/>
              <a:defRPr sz="4800">
                <a:latin typeface="Bebas Neue"/>
                <a:ea typeface="Bebas Neue"/>
                <a:cs typeface="Bebas Neue"/>
                <a:sym typeface="Bebas Neue"/>
              </a:defRPr>
            </a:lvl2pPr>
            <a:lvl3pPr lvl="2" rtl="0" algn="r">
              <a:spcBef>
                <a:spcPts val="0"/>
              </a:spcBef>
              <a:spcAft>
                <a:spcPts val="0"/>
              </a:spcAft>
              <a:buSzPts val="4800"/>
              <a:buFont typeface="Bebas Neue"/>
              <a:buNone/>
              <a:defRPr sz="4800">
                <a:latin typeface="Bebas Neue"/>
                <a:ea typeface="Bebas Neue"/>
                <a:cs typeface="Bebas Neue"/>
                <a:sym typeface="Bebas Neue"/>
              </a:defRPr>
            </a:lvl3pPr>
            <a:lvl4pPr lvl="3" rtl="0" algn="r">
              <a:spcBef>
                <a:spcPts val="0"/>
              </a:spcBef>
              <a:spcAft>
                <a:spcPts val="0"/>
              </a:spcAft>
              <a:buSzPts val="4800"/>
              <a:buFont typeface="Bebas Neue"/>
              <a:buNone/>
              <a:defRPr sz="4800">
                <a:latin typeface="Bebas Neue"/>
                <a:ea typeface="Bebas Neue"/>
                <a:cs typeface="Bebas Neue"/>
                <a:sym typeface="Bebas Neue"/>
              </a:defRPr>
            </a:lvl4pPr>
            <a:lvl5pPr lvl="4" rtl="0" algn="r">
              <a:spcBef>
                <a:spcPts val="0"/>
              </a:spcBef>
              <a:spcAft>
                <a:spcPts val="0"/>
              </a:spcAft>
              <a:buSzPts val="4800"/>
              <a:buFont typeface="Bebas Neue"/>
              <a:buNone/>
              <a:defRPr sz="4800">
                <a:latin typeface="Bebas Neue"/>
                <a:ea typeface="Bebas Neue"/>
                <a:cs typeface="Bebas Neue"/>
                <a:sym typeface="Bebas Neue"/>
              </a:defRPr>
            </a:lvl5pPr>
            <a:lvl6pPr lvl="5" rtl="0" algn="r">
              <a:spcBef>
                <a:spcPts val="0"/>
              </a:spcBef>
              <a:spcAft>
                <a:spcPts val="0"/>
              </a:spcAft>
              <a:buSzPts val="4800"/>
              <a:buFont typeface="Bebas Neue"/>
              <a:buNone/>
              <a:defRPr sz="4800">
                <a:latin typeface="Bebas Neue"/>
                <a:ea typeface="Bebas Neue"/>
                <a:cs typeface="Bebas Neue"/>
                <a:sym typeface="Bebas Neue"/>
              </a:defRPr>
            </a:lvl6pPr>
            <a:lvl7pPr lvl="6" rtl="0" algn="r">
              <a:spcBef>
                <a:spcPts val="0"/>
              </a:spcBef>
              <a:spcAft>
                <a:spcPts val="0"/>
              </a:spcAft>
              <a:buSzPts val="4800"/>
              <a:buFont typeface="Bebas Neue"/>
              <a:buNone/>
              <a:defRPr sz="4800">
                <a:latin typeface="Bebas Neue"/>
                <a:ea typeface="Bebas Neue"/>
                <a:cs typeface="Bebas Neue"/>
                <a:sym typeface="Bebas Neue"/>
              </a:defRPr>
            </a:lvl7pPr>
            <a:lvl8pPr lvl="7" rtl="0" algn="r">
              <a:spcBef>
                <a:spcPts val="0"/>
              </a:spcBef>
              <a:spcAft>
                <a:spcPts val="0"/>
              </a:spcAft>
              <a:buSzPts val="4800"/>
              <a:buFont typeface="Bebas Neue"/>
              <a:buNone/>
              <a:defRPr sz="4800">
                <a:latin typeface="Bebas Neue"/>
                <a:ea typeface="Bebas Neue"/>
                <a:cs typeface="Bebas Neue"/>
                <a:sym typeface="Bebas Neue"/>
              </a:defRPr>
            </a:lvl8pPr>
            <a:lvl9pPr lvl="8" rtl="0" algn="r">
              <a:spcBef>
                <a:spcPts val="0"/>
              </a:spcBef>
              <a:spcAft>
                <a:spcPts val="0"/>
              </a:spcAft>
              <a:buSzPts val="4800"/>
              <a:buFont typeface="Bebas Neue"/>
              <a:buNone/>
              <a:defRPr sz="4800">
                <a:latin typeface="Bebas Neue"/>
                <a:ea typeface="Bebas Neue"/>
                <a:cs typeface="Bebas Neue"/>
                <a:sym typeface="Bebas Neue"/>
              </a:defRPr>
            </a:lvl9pPr>
          </a:lstStyle>
          <a:p/>
        </p:txBody>
      </p:sp>
      <p:sp>
        <p:nvSpPr>
          <p:cNvPr id="17" name="Google Shape;17;p3"/>
          <p:cNvSpPr txBox="1"/>
          <p:nvPr>
            <p:ph idx="1" type="subTitle"/>
          </p:nvPr>
        </p:nvSpPr>
        <p:spPr>
          <a:xfrm>
            <a:off x="4324200" y="4056410"/>
            <a:ext cx="4120200" cy="39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400"/>
              <a:buNone/>
              <a:defRPr sz="1600">
                <a:solidFill>
                  <a:schemeClr val="lt2"/>
                </a:solidFill>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8" name="Google Shape;18;p3"/>
          <p:cNvSpPr txBox="1"/>
          <p:nvPr>
            <p:ph hasCustomPrompt="1" idx="2" type="title"/>
          </p:nvPr>
        </p:nvSpPr>
        <p:spPr>
          <a:xfrm>
            <a:off x="5715600" y="489238"/>
            <a:ext cx="2728800" cy="997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2"/>
              </a:buClr>
              <a:buSzPts val="6000"/>
              <a:buNone/>
              <a:defRPr sz="6000">
                <a:solidFill>
                  <a:schemeClr val="accent2"/>
                </a:solidFill>
              </a:defRPr>
            </a:lvl1pPr>
            <a:lvl2pPr lvl="1" rtl="0" algn="r">
              <a:spcBef>
                <a:spcPts val="0"/>
              </a:spcBef>
              <a:spcAft>
                <a:spcPts val="0"/>
              </a:spcAft>
              <a:buClr>
                <a:schemeClr val="accent2"/>
              </a:buClr>
              <a:buSzPts val="6000"/>
              <a:buNone/>
              <a:defRPr sz="6000">
                <a:solidFill>
                  <a:schemeClr val="accent2"/>
                </a:solidFill>
              </a:defRPr>
            </a:lvl2pPr>
            <a:lvl3pPr lvl="2" rtl="0" algn="r">
              <a:spcBef>
                <a:spcPts val="0"/>
              </a:spcBef>
              <a:spcAft>
                <a:spcPts val="0"/>
              </a:spcAft>
              <a:buClr>
                <a:schemeClr val="accent2"/>
              </a:buClr>
              <a:buSzPts val="6000"/>
              <a:buNone/>
              <a:defRPr sz="6000">
                <a:solidFill>
                  <a:schemeClr val="accent2"/>
                </a:solidFill>
              </a:defRPr>
            </a:lvl3pPr>
            <a:lvl4pPr lvl="3" rtl="0" algn="r">
              <a:spcBef>
                <a:spcPts val="0"/>
              </a:spcBef>
              <a:spcAft>
                <a:spcPts val="0"/>
              </a:spcAft>
              <a:buClr>
                <a:schemeClr val="accent2"/>
              </a:buClr>
              <a:buSzPts val="6000"/>
              <a:buNone/>
              <a:defRPr sz="6000">
                <a:solidFill>
                  <a:schemeClr val="accent2"/>
                </a:solidFill>
              </a:defRPr>
            </a:lvl4pPr>
            <a:lvl5pPr lvl="4" rtl="0" algn="r">
              <a:spcBef>
                <a:spcPts val="0"/>
              </a:spcBef>
              <a:spcAft>
                <a:spcPts val="0"/>
              </a:spcAft>
              <a:buClr>
                <a:schemeClr val="accent2"/>
              </a:buClr>
              <a:buSzPts val="6000"/>
              <a:buNone/>
              <a:defRPr sz="6000">
                <a:solidFill>
                  <a:schemeClr val="accent2"/>
                </a:solidFill>
              </a:defRPr>
            </a:lvl5pPr>
            <a:lvl6pPr lvl="5" rtl="0" algn="r">
              <a:spcBef>
                <a:spcPts val="0"/>
              </a:spcBef>
              <a:spcAft>
                <a:spcPts val="0"/>
              </a:spcAft>
              <a:buClr>
                <a:schemeClr val="accent2"/>
              </a:buClr>
              <a:buSzPts val="6000"/>
              <a:buNone/>
              <a:defRPr sz="6000">
                <a:solidFill>
                  <a:schemeClr val="accent2"/>
                </a:solidFill>
              </a:defRPr>
            </a:lvl6pPr>
            <a:lvl7pPr lvl="6" rtl="0" algn="r">
              <a:spcBef>
                <a:spcPts val="0"/>
              </a:spcBef>
              <a:spcAft>
                <a:spcPts val="0"/>
              </a:spcAft>
              <a:buClr>
                <a:schemeClr val="accent2"/>
              </a:buClr>
              <a:buSzPts val="6000"/>
              <a:buNone/>
              <a:defRPr sz="6000">
                <a:solidFill>
                  <a:schemeClr val="accent2"/>
                </a:solidFill>
              </a:defRPr>
            </a:lvl7pPr>
            <a:lvl8pPr lvl="7" rtl="0" algn="r">
              <a:spcBef>
                <a:spcPts val="0"/>
              </a:spcBef>
              <a:spcAft>
                <a:spcPts val="0"/>
              </a:spcAft>
              <a:buClr>
                <a:schemeClr val="accent2"/>
              </a:buClr>
              <a:buSzPts val="6000"/>
              <a:buNone/>
              <a:defRPr sz="6000">
                <a:solidFill>
                  <a:schemeClr val="accent2"/>
                </a:solidFill>
              </a:defRPr>
            </a:lvl8pPr>
            <a:lvl9pPr lvl="8" rtl="0" algn="r">
              <a:spcBef>
                <a:spcPts val="0"/>
              </a:spcBef>
              <a:spcAft>
                <a:spcPts val="0"/>
              </a:spcAft>
              <a:buClr>
                <a:schemeClr val="accent2"/>
              </a:buClr>
              <a:buSzPts val="6000"/>
              <a:buNone/>
              <a:defRPr sz="6000">
                <a:solidFill>
                  <a:schemeClr val="accent2"/>
                </a:solidFill>
              </a:defRPr>
            </a:lvl9pPr>
          </a:lstStyle>
          <a:p>
            <a:r>
              <a:t>xx%</a:t>
            </a: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319">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5_1_1">
    <p:spTree>
      <p:nvGrpSpPr>
        <p:cNvPr id="341" name="Shape 341"/>
        <p:cNvGrpSpPr/>
        <p:nvPr/>
      </p:nvGrpSpPr>
      <p:grpSpPr>
        <a:xfrm>
          <a:off x="0" y="0"/>
          <a:ext cx="0" cy="0"/>
          <a:chOff x="0" y="0"/>
          <a:chExt cx="0" cy="0"/>
        </a:xfrm>
      </p:grpSpPr>
      <p:sp>
        <p:nvSpPr>
          <p:cNvPr id="342" name="Google Shape;342;p21"/>
          <p:cNvSpPr txBox="1"/>
          <p:nvPr>
            <p:ph type="title"/>
          </p:nvPr>
        </p:nvSpPr>
        <p:spPr>
          <a:xfrm>
            <a:off x="863700" y="623825"/>
            <a:ext cx="3708300" cy="1379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800"/>
              <a:buNone/>
              <a:defRPr b="1" sz="9600">
                <a:solidFill>
                  <a:schemeClr val="accent2"/>
                </a:solidFill>
              </a:defRPr>
            </a:lvl1pPr>
            <a:lvl2pPr lvl="1" rtl="0" algn="ctr">
              <a:spcBef>
                <a:spcPts val="0"/>
              </a:spcBef>
              <a:spcAft>
                <a:spcPts val="0"/>
              </a:spcAft>
              <a:buSzPts val="4800"/>
              <a:buFont typeface="Bebas Neue"/>
              <a:buNone/>
              <a:defRPr sz="4800">
                <a:latin typeface="Bebas Neue"/>
                <a:ea typeface="Bebas Neue"/>
                <a:cs typeface="Bebas Neue"/>
                <a:sym typeface="Bebas Neue"/>
              </a:defRPr>
            </a:lvl2pPr>
            <a:lvl3pPr lvl="2" rtl="0" algn="ctr">
              <a:spcBef>
                <a:spcPts val="0"/>
              </a:spcBef>
              <a:spcAft>
                <a:spcPts val="0"/>
              </a:spcAft>
              <a:buSzPts val="4800"/>
              <a:buFont typeface="Bebas Neue"/>
              <a:buNone/>
              <a:defRPr sz="4800">
                <a:latin typeface="Bebas Neue"/>
                <a:ea typeface="Bebas Neue"/>
                <a:cs typeface="Bebas Neue"/>
                <a:sym typeface="Bebas Neue"/>
              </a:defRPr>
            </a:lvl3pPr>
            <a:lvl4pPr lvl="3" rtl="0" algn="ctr">
              <a:spcBef>
                <a:spcPts val="0"/>
              </a:spcBef>
              <a:spcAft>
                <a:spcPts val="0"/>
              </a:spcAft>
              <a:buSzPts val="4800"/>
              <a:buFont typeface="Bebas Neue"/>
              <a:buNone/>
              <a:defRPr sz="4800">
                <a:latin typeface="Bebas Neue"/>
                <a:ea typeface="Bebas Neue"/>
                <a:cs typeface="Bebas Neue"/>
                <a:sym typeface="Bebas Neue"/>
              </a:defRPr>
            </a:lvl4pPr>
            <a:lvl5pPr lvl="4" rtl="0" algn="ctr">
              <a:spcBef>
                <a:spcPts val="0"/>
              </a:spcBef>
              <a:spcAft>
                <a:spcPts val="0"/>
              </a:spcAft>
              <a:buSzPts val="4800"/>
              <a:buFont typeface="Bebas Neue"/>
              <a:buNone/>
              <a:defRPr sz="4800">
                <a:latin typeface="Bebas Neue"/>
                <a:ea typeface="Bebas Neue"/>
                <a:cs typeface="Bebas Neue"/>
                <a:sym typeface="Bebas Neue"/>
              </a:defRPr>
            </a:lvl5pPr>
            <a:lvl6pPr lvl="5" rtl="0" algn="ctr">
              <a:spcBef>
                <a:spcPts val="0"/>
              </a:spcBef>
              <a:spcAft>
                <a:spcPts val="0"/>
              </a:spcAft>
              <a:buSzPts val="4800"/>
              <a:buFont typeface="Bebas Neue"/>
              <a:buNone/>
              <a:defRPr sz="4800">
                <a:latin typeface="Bebas Neue"/>
                <a:ea typeface="Bebas Neue"/>
                <a:cs typeface="Bebas Neue"/>
                <a:sym typeface="Bebas Neue"/>
              </a:defRPr>
            </a:lvl6pPr>
            <a:lvl7pPr lvl="6" rtl="0" algn="ctr">
              <a:spcBef>
                <a:spcPts val="0"/>
              </a:spcBef>
              <a:spcAft>
                <a:spcPts val="0"/>
              </a:spcAft>
              <a:buSzPts val="4800"/>
              <a:buFont typeface="Bebas Neue"/>
              <a:buNone/>
              <a:defRPr sz="4800">
                <a:latin typeface="Bebas Neue"/>
                <a:ea typeface="Bebas Neue"/>
                <a:cs typeface="Bebas Neue"/>
                <a:sym typeface="Bebas Neue"/>
              </a:defRPr>
            </a:lvl7pPr>
            <a:lvl8pPr lvl="7" rtl="0" algn="ctr">
              <a:spcBef>
                <a:spcPts val="0"/>
              </a:spcBef>
              <a:spcAft>
                <a:spcPts val="0"/>
              </a:spcAft>
              <a:buSzPts val="4800"/>
              <a:buFont typeface="Bebas Neue"/>
              <a:buNone/>
              <a:defRPr sz="4800">
                <a:latin typeface="Bebas Neue"/>
                <a:ea typeface="Bebas Neue"/>
                <a:cs typeface="Bebas Neue"/>
                <a:sym typeface="Bebas Neue"/>
              </a:defRPr>
            </a:lvl8pPr>
            <a:lvl9pPr lvl="8" rtl="0" algn="ctr">
              <a:spcBef>
                <a:spcPts val="0"/>
              </a:spcBef>
              <a:spcAft>
                <a:spcPts val="0"/>
              </a:spcAft>
              <a:buSzPts val="4800"/>
              <a:buFont typeface="Bebas Neue"/>
              <a:buNone/>
              <a:defRPr sz="4800">
                <a:latin typeface="Bebas Neue"/>
                <a:ea typeface="Bebas Neue"/>
                <a:cs typeface="Bebas Neue"/>
                <a:sym typeface="Bebas Neue"/>
              </a:defRPr>
            </a:lvl9pPr>
          </a:lstStyle>
          <a:p/>
        </p:txBody>
      </p:sp>
      <p:sp>
        <p:nvSpPr>
          <p:cNvPr id="343" name="Google Shape;343;p21"/>
          <p:cNvSpPr txBox="1"/>
          <p:nvPr>
            <p:ph idx="1" type="subTitle"/>
          </p:nvPr>
        </p:nvSpPr>
        <p:spPr>
          <a:xfrm>
            <a:off x="5689000" y="953075"/>
            <a:ext cx="2229600" cy="720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2"/>
              </a:buClr>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344" name="Shape 344"/>
        <p:cNvGrpSpPr/>
        <p:nvPr/>
      </p:nvGrpSpPr>
      <p:grpSpPr>
        <a:xfrm>
          <a:off x="0" y="0"/>
          <a:ext cx="0" cy="0"/>
          <a:chOff x="0" y="0"/>
          <a:chExt cx="0" cy="0"/>
        </a:xfrm>
      </p:grpSpPr>
      <p:grpSp>
        <p:nvGrpSpPr>
          <p:cNvPr id="345" name="Google Shape;345;p22"/>
          <p:cNvGrpSpPr/>
          <p:nvPr/>
        </p:nvGrpSpPr>
        <p:grpSpPr>
          <a:xfrm>
            <a:off x="1320130" y="-607983"/>
            <a:ext cx="7836320" cy="7426264"/>
            <a:chOff x="1320130" y="-607983"/>
            <a:chExt cx="7836320" cy="7426264"/>
          </a:xfrm>
        </p:grpSpPr>
        <p:sp>
          <p:nvSpPr>
            <p:cNvPr id="346" name="Google Shape;346;p22"/>
            <p:cNvSpPr/>
            <p:nvPr/>
          </p:nvSpPr>
          <p:spPr>
            <a:xfrm rot="-9879004">
              <a:off x="2225050" y="-455584"/>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3367950" y="-3475"/>
              <a:ext cx="5788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2"/>
          <p:cNvSpPr txBox="1"/>
          <p:nvPr>
            <p:ph idx="1" type="subTitle"/>
          </p:nvPr>
        </p:nvSpPr>
        <p:spPr>
          <a:xfrm>
            <a:off x="4896550" y="2369608"/>
            <a:ext cx="3548100" cy="38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9" name="Google Shape;349;p22"/>
          <p:cNvSpPr txBox="1"/>
          <p:nvPr>
            <p:ph idx="2" type="subTitle"/>
          </p:nvPr>
        </p:nvSpPr>
        <p:spPr>
          <a:xfrm>
            <a:off x="4896550" y="4083025"/>
            <a:ext cx="3548100" cy="38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0" name="Google Shape;350;p22"/>
          <p:cNvSpPr txBox="1"/>
          <p:nvPr>
            <p:ph idx="3" type="subTitle"/>
          </p:nvPr>
        </p:nvSpPr>
        <p:spPr>
          <a:xfrm>
            <a:off x="4896550" y="1512900"/>
            <a:ext cx="3548100" cy="38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1" name="Google Shape;351;p22"/>
          <p:cNvSpPr txBox="1"/>
          <p:nvPr>
            <p:ph idx="4" type="subTitle"/>
          </p:nvPr>
        </p:nvSpPr>
        <p:spPr>
          <a:xfrm>
            <a:off x="4896550" y="3226317"/>
            <a:ext cx="3548100" cy="38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2" name="Google Shape;352;p22"/>
          <p:cNvSpPr txBox="1"/>
          <p:nvPr>
            <p:ph hasCustomPrompt="1" type="title"/>
          </p:nvPr>
        </p:nvSpPr>
        <p:spPr>
          <a:xfrm>
            <a:off x="3554800" y="1512900"/>
            <a:ext cx="1096800" cy="380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400"/>
              <a:buNone/>
              <a:defRPr sz="20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a:r>
              <a:t>xx%</a:t>
            </a:r>
          </a:p>
        </p:txBody>
      </p:sp>
      <p:sp>
        <p:nvSpPr>
          <p:cNvPr id="353" name="Google Shape;353;p22"/>
          <p:cNvSpPr txBox="1"/>
          <p:nvPr>
            <p:ph hasCustomPrompt="1" idx="5" type="title"/>
          </p:nvPr>
        </p:nvSpPr>
        <p:spPr>
          <a:xfrm>
            <a:off x="3554800" y="2369625"/>
            <a:ext cx="1096800" cy="380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400"/>
              <a:buNone/>
              <a:defRPr sz="20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a:r>
              <a:t>xx%</a:t>
            </a:r>
          </a:p>
        </p:txBody>
      </p:sp>
      <p:sp>
        <p:nvSpPr>
          <p:cNvPr id="354" name="Google Shape;354;p22"/>
          <p:cNvSpPr txBox="1"/>
          <p:nvPr>
            <p:ph hasCustomPrompt="1" idx="6" type="title"/>
          </p:nvPr>
        </p:nvSpPr>
        <p:spPr>
          <a:xfrm>
            <a:off x="3554800" y="3226325"/>
            <a:ext cx="1096800" cy="380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400"/>
              <a:buNone/>
              <a:defRPr sz="20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a:r>
              <a:t>xx%</a:t>
            </a:r>
          </a:p>
        </p:txBody>
      </p:sp>
      <p:sp>
        <p:nvSpPr>
          <p:cNvPr id="355" name="Google Shape;355;p22"/>
          <p:cNvSpPr txBox="1"/>
          <p:nvPr>
            <p:ph hasCustomPrompt="1" idx="7" type="title"/>
          </p:nvPr>
        </p:nvSpPr>
        <p:spPr>
          <a:xfrm>
            <a:off x="3554800" y="4083050"/>
            <a:ext cx="1096800" cy="380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400"/>
              <a:buNone/>
              <a:defRPr sz="20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a:r>
              <a:t>xx%</a:t>
            </a:r>
          </a:p>
        </p:txBody>
      </p:sp>
      <p:sp>
        <p:nvSpPr>
          <p:cNvPr id="356" name="Google Shape;356;p22"/>
          <p:cNvSpPr txBox="1"/>
          <p:nvPr>
            <p:ph idx="8" type="title"/>
          </p:nvPr>
        </p:nvSpPr>
        <p:spPr>
          <a:xfrm>
            <a:off x="3962775" y="369175"/>
            <a:ext cx="44817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1">
    <p:spTree>
      <p:nvGrpSpPr>
        <p:cNvPr id="357" name="Shape 357"/>
        <p:cNvGrpSpPr/>
        <p:nvPr/>
      </p:nvGrpSpPr>
      <p:grpSpPr>
        <a:xfrm>
          <a:off x="0" y="0"/>
          <a:ext cx="0" cy="0"/>
          <a:chOff x="0" y="0"/>
          <a:chExt cx="0" cy="0"/>
        </a:xfrm>
      </p:grpSpPr>
      <p:grpSp>
        <p:nvGrpSpPr>
          <p:cNvPr id="358" name="Google Shape;358;p23"/>
          <p:cNvGrpSpPr/>
          <p:nvPr/>
        </p:nvGrpSpPr>
        <p:grpSpPr>
          <a:xfrm rot="211255">
            <a:off x="-929534" y="540481"/>
            <a:ext cx="11003121" cy="2711060"/>
            <a:chOff x="5551350" y="3746150"/>
            <a:chExt cx="1974675" cy="437975"/>
          </a:xfrm>
        </p:grpSpPr>
        <p:sp>
          <p:nvSpPr>
            <p:cNvPr id="359" name="Google Shape;359;p23"/>
            <p:cNvSpPr/>
            <p:nvPr/>
          </p:nvSpPr>
          <p:spPr>
            <a:xfrm>
              <a:off x="6580950" y="4099600"/>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a:off x="6665450" y="4122650"/>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a:off x="6961125" y="4099600"/>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6719250" y="4103575"/>
              <a:ext cx="25" cy="25"/>
            </a:xfrm>
            <a:custGeom>
              <a:rect b="b" l="l" r="r" t="t"/>
              <a:pathLst>
                <a:path extrusionOk="0" h="1" w="1">
                  <a:moveTo>
                    <a:pt x="0" y="1"/>
                  </a:moveTo>
                  <a:lnTo>
                    <a:pt x="0" y="1"/>
                  </a:lnTo>
                  <a:lnTo>
                    <a:pt x="0" y="1"/>
                  </a:ln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a:off x="5620500" y="3753825"/>
              <a:ext cx="1836375" cy="422625"/>
            </a:xfrm>
            <a:custGeom>
              <a:rect b="b" l="l" r="r" t="t"/>
              <a:pathLst>
                <a:path extrusionOk="0" h="16905" w="73455">
                  <a:moveTo>
                    <a:pt x="67148" y="775"/>
                  </a:moveTo>
                  <a:lnTo>
                    <a:pt x="67148" y="923"/>
                  </a:lnTo>
                  <a:lnTo>
                    <a:pt x="66533" y="923"/>
                  </a:lnTo>
                  <a:cubicBezTo>
                    <a:pt x="66841" y="923"/>
                    <a:pt x="67001" y="923"/>
                    <a:pt x="67148" y="775"/>
                  </a:cubicBezTo>
                  <a:close/>
                  <a:moveTo>
                    <a:pt x="55936" y="1697"/>
                  </a:moveTo>
                  <a:cubicBezTo>
                    <a:pt x="55777" y="1845"/>
                    <a:pt x="55629" y="1845"/>
                    <a:pt x="55322" y="1845"/>
                  </a:cubicBezTo>
                  <a:lnTo>
                    <a:pt x="55322" y="1697"/>
                  </a:lnTo>
                  <a:close/>
                  <a:moveTo>
                    <a:pt x="34423" y="2312"/>
                  </a:moveTo>
                  <a:lnTo>
                    <a:pt x="34423" y="2312"/>
                  </a:lnTo>
                  <a:cubicBezTo>
                    <a:pt x="34423" y="2312"/>
                    <a:pt x="34423" y="2312"/>
                    <a:pt x="34423" y="2312"/>
                  </a:cubicBezTo>
                  <a:close/>
                  <a:moveTo>
                    <a:pt x="32579" y="2460"/>
                  </a:moveTo>
                  <a:cubicBezTo>
                    <a:pt x="32579" y="2460"/>
                    <a:pt x="32726" y="2460"/>
                    <a:pt x="32726" y="2619"/>
                  </a:cubicBezTo>
                  <a:cubicBezTo>
                    <a:pt x="32579" y="2619"/>
                    <a:pt x="32579" y="2619"/>
                    <a:pt x="32579" y="2460"/>
                  </a:cubicBezTo>
                  <a:close/>
                  <a:moveTo>
                    <a:pt x="33341" y="2460"/>
                  </a:moveTo>
                  <a:lnTo>
                    <a:pt x="33341" y="2619"/>
                  </a:lnTo>
                  <a:lnTo>
                    <a:pt x="33193" y="2619"/>
                  </a:lnTo>
                  <a:lnTo>
                    <a:pt x="33193" y="2460"/>
                  </a:lnTo>
                  <a:close/>
                  <a:moveTo>
                    <a:pt x="56084" y="2619"/>
                  </a:moveTo>
                  <a:lnTo>
                    <a:pt x="55629" y="2767"/>
                  </a:lnTo>
                  <a:lnTo>
                    <a:pt x="55629" y="2619"/>
                  </a:lnTo>
                  <a:close/>
                  <a:moveTo>
                    <a:pt x="43483" y="2767"/>
                  </a:moveTo>
                  <a:cubicBezTo>
                    <a:pt x="43409" y="2847"/>
                    <a:pt x="43372" y="2887"/>
                    <a:pt x="43334" y="2887"/>
                  </a:cubicBezTo>
                  <a:cubicBezTo>
                    <a:pt x="43296" y="2887"/>
                    <a:pt x="43256" y="2847"/>
                    <a:pt x="43176" y="2767"/>
                  </a:cubicBezTo>
                  <a:close/>
                  <a:moveTo>
                    <a:pt x="44258" y="2767"/>
                  </a:moveTo>
                  <a:lnTo>
                    <a:pt x="44258" y="2927"/>
                  </a:lnTo>
                  <a:lnTo>
                    <a:pt x="44098" y="2927"/>
                  </a:lnTo>
                  <a:cubicBezTo>
                    <a:pt x="43790" y="2767"/>
                    <a:pt x="43643" y="2767"/>
                    <a:pt x="43483" y="2767"/>
                  </a:cubicBezTo>
                  <a:close/>
                  <a:moveTo>
                    <a:pt x="25817" y="3382"/>
                  </a:moveTo>
                  <a:cubicBezTo>
                    <a:pt x="25629" y="3480"/>
                    <a:pt x="25496" y="3518"/>
                    <a:pt x="25350" y="3532"/>
                  </a:cubicBezTo>
                  <a:lnTo>
                    <a:pt x="25350" y="3532"/>
                  </a:lnTo>
                  <a:cubicBezTo>
                    <a:pt x="25356" y="3382"/>
                    <a:pt x="25513" y="3382"/>
                    <a:pt x="25658" y="3382"/>
                  </a:cubicBezTo>
                  <a:close/>
                  <a:moveTo>
                    <a:pt x="25965" y="3382"/>
                  </a:moveTo>
                  <a:lnTo>
                    <a:pt x="25965" y="3541"/>
                  </a:lnTo>
                  <a:cubicBezTo>
                    <a:pt x="25817" y="3541"/>
                    <a:pt x="25817" y="3541"/>
                    <a:pt x="25817" y="3382"/>
                  </a:cubicBezTo>
                  <a:close/>
                  <a:moveTo>
                    <a:pt x="23359" y="3541"/>
                  </a:moveTo>
                  <a:cubicBezTo>
                    <a:pt x="23506" y="3541"/>
                    <a:pt x="23506" y="3689"/>
                    <a:pt x="23506" y="3689"/>
                  </a:cubicBezTo>
                  <a:lnTo>
                    <a:pt x="22744" y="3689"/>
                  </a:lnTo>
                  <a:cubicBezTo>
                    <a:pt x="23051" y="3689"/>
                    <a:pt x="23199" y="3689"/>
                    <a:pt x="23359" y="3541"/>
                  </a:cubicBezTo>
                  <a:close/>
                  <a:moveTo>
                    <a:pt x="24588" y="3541"/>
                  </a:moveTo>
                  <a:cubicBezTo>
                    <a:pt x="24588" y="3689"/>
                    <a:pt x="24428" y="3689"/>
                    <a:pt x="24428" y="3689"/>
                  </a:cubicBezTo>
                  <a:lnTo>
                    <a:pt x="23506" y="3689"/>
                  </a:lnTo>
                  <a:lnTo>
                    <a:pt x="23666" y="3541"/>
                  </a:lnTo>
                  <a:close/>
                  <a:moveTo>
                    <a:pt x="21969" y="3689"/>
                  </a:moveTo>
                  <a:cubicBezTo>
                    <a:pt x="21969" y="3689"/>
                    <a:pt x="21904" y="3760"/>
                    <a:pt x="21813" y="3760"/>
                  </a:cubicBezTo>
                  <a:cubicBezTo>
                    <a:pt x="21767" y="3760"/>
                    <a:pt x="21715" y="3742"/>
                    <a:pt x="21662" y="3689"/>
                  </a:cubicBezTo>
                  <a:close/>
                  <a:moveTo>
                    <a:pt x="20243" y="3778"/>
                  </a:moveTo>
                  <a:cubicBezTo>
                    <a:pt x="20317" y="3778"/>
                    <a:pt x="20384" y="3796"/>
                    <a:pt x="20433" y="3849"/>
                  </a:cubicBezTo>
                  <a:lnTo>
                    <a:pt x="19818" y="3849"/>
                  </a:lnTo>
                  <a:cubicBezTo>
                    <a:pt x="19925" y="3849"/>
                    <a:pt x="20097" y="3778"/>
                    <a:pt x="20243" y="3778"/>
                  </a:cubicBezTo>
                  <a:close/>
                  <a:moveTo>
                    <a:pt x="21355" y="3689"/>
                  </a:moveTo>
                  <a:cubicBezTo>
                    <a:pt x="21207" y="3849"/>
                    <a:pt x="21047" y="3849"/>
                    <a:pt x="20900" y="3849"/>
                  </a:cubicBezTo>
                  <a:lnTo>
                    <a:pt x="20740" y="3849"/>
                  </a:lnTo>
                  <a:cubicBezTo>
                    <a:pt x="20900" y="3689"/>
                    <a:pt x="21047" y="3689"/>
                    <a:pt x="21207" y="3689"/>
                  </a:cubicBezTo>
                  <a:close/>
                  <a:moveTo>
                    <a:pt x="30575" y="3689"/>
                  </a:moveTo>
                  <a:lnTo>
                    <a:pt x="30427" y="3849"/>
                  </a:lnTo>
                  <a:lnTo>
                    <a:pt x="29653" y="3849"/>
                  </a:lnTo>
                  <a:cubicBezTo>
                    <a:pt x="29505" y="3849"/>
                    <a:pt x="29198" y="3996"/>
                    <a:pt x="29038" y="3996"/>
                  </a:cubicBezTo>
                  <a:lnTo>
                    <a:pt x="28424" y="3996"/>
                  </a:lnTo>
                  <a:lnTo>
                    <a:pt x="28424" y="3849"/>
                  </a:lnTo>
                  <a:lnTo>
                    <a:pt x="28731" y="3849"/>
                  </a:lnTo>
                  <a:cubicBezTo>
                    <a:pt x="29198" y="3689"/>
                    <a:pt x="29505" y="3689"/>
                    <a:pt x="29960" y="3689"/>
                  </a:cubicBezTo>
                  <a:close/>
                  <a:moveTo>
                    <a:pt x="28583" y="4771"/>
                  </a:moveTo>
                  <a:lnTo>
                    <a:pt x="28583" y="4918"/>
                  </a:lnTo>
                  <a:lnTo>
                    <a:pt x="28424" y="4918"/>
                  </a:lnTo>
                  <a:cubicBezTo>
                    <a:pt x="28424" y="4771"/>
                    <a:pt x="28583" y="4771"/>
                    <a:pt x="28583" y="4771"/>
                  </a:cubicBezTo>
                  <a:close/>
                  <a:moveTo>
                    <a:pt x="27809" y="4918"/>
                  </a:moveTo>
                  <a:lnTo>
                    <a:pt x="27809" y="5078"/>
                  </a:lnTo>
                  <a:lnTo>
                    <a:pt x="27502" y="5078"/>
                  </a:lnTo>
                  <a:cubicBezTo>
                    <a:pt x="27661" y="5078"/>
                    <a:pt x="27661" y="4918"/>
                    <a:pt x="27809" y="4918"/>
                  </a:cubicBezTo>
                  <a:close/>
                  <a:moveTo>
                    <a:pt x="27047" y="5078"/>
                  </a:moveTo>
                  <a:cubicBezTo>
                    <a:pt x="26887" y="5078"/>
                    <a:pt x="26580" y="5226"/>
                    <a:pt x="26432" y="5226"/>
                  </a:cubicBezTo>
                  <a:cubicBezTo>
                    <a:pt x="26432" y="5078"/>
                    <a:pt x="26580" y="5078"/>
                    <a:pt x="26739" y="5078"/>
                  </a:cubicBezTo>
                  <a:close/>
                  <a:moveTo>
                    <a:pt x="32419" y="5226"/>
                  </a:moveTo>
                  <a:lnTo>
                    <a:pt x="32579" y="5385"/>
                  </a:lnTo>
                  <a:lnTo>
                    <a:pt x="32419" y="5385"/>
                  </a:lnTo>
                  <a:lnTo>
                    <a:pt x="32419" y="5226"/>
                  </a:lnTo>
                  <a:close/>
                  <a:moveTo>
                    <a:pt x="16905" y="4771"/>
                  </a:moveTo>
                  <a:lnTo>
                    <a:pt x="16905" y="4918"/>
                  </a:lnTo>
                  <a:lnTo>
                    <a:pt x="16745" y="5078"/>
                  </a:lnTo>
                  <a:cubicBezTo>
                    <a:pt x="16437" y="5078"/>
                    <a:pt x="16290" y="5226"/>
                    <a:pt x="15983" y="5226"/>
                  </a:cubicBezTo>
                  <a:lnTo>
                    <a:pt x="15208" y="5226"/>
                  </a:lnTo>
                  <a:cubicBezTo>
                    <a:pt x="15061" y="5226"/>
                    <a:pt x="14901" y="5385"/>
                    <a:pt x="14753" y="5385"/>
                  </a:cubicBezTo>
                  <a:cubicBezTo>
                    <a:pt x="14446" y="5385"/>
                    <a:pt x="14139" y="5533"/>
                    <a:pt x="13671" y="5533"/>
                  </a:cubicBezTo>
                  <a:lnTo>
                    <a:pt x="12909" y="5533"/>
                  </a:lnTo>
                  <a:lnTo>
                    <a:pt x="12749" y="5385"/>
                  </a:lnTo>
                  <a:lnTo>
                    <a:pt x="12909" y="5385"/>
                  </a:lnTo>
                  <a:lnTo>
                    <a:pt x="13057" y="5226"/>
                  </a:lnTo>
                  <a:lnTo>
                    <a:pt x="13364" y="5226"/>
                  </a:lnTo>
                  <a:cubicBezTo>
                    <a:pt x="13671" y="5226"/>
                    <a:pt x="13979" y="5078"/>
                    <a:pt x="14446" y="5078"/>
                  </a:cubicBezTo>
                  <a:lnTo>
                    <a:pt x="14901" y="5078"/>
                  </a:lnTo>
                  <a:cubicBezTo>
                    <a:pt x="15368" y="4918"/>
                    <a:pt x="15823" y="4918"/>
                    <a:pt x="16290" y="4771"/>
                  </a:cubicBezTo>
                  <a:close/>
                  <a:moveTo>
                    <a:pt x="31190" y="5385"/>
                  </a:moveTo>
                  <a:cubicBezTo>
                    <a:pt x="31042" y="5533"/>
                    <a:pt x="31042" y="5533"/>
                    <a:pt x="30882" y="5533"/>
                  </a:cubicBezTo>
                  <a:lnTo>
                    <a:pt x="30882" y="5385"/>
                  </a:lnTo>
                  <a:close/>
                  <a:moveTo>
                    <a:pt x="31657" y="5385"/>
                  </a:moveTo>
                  <a:cubicBezTo>
                    <a:pt x="31497" y="5533"/>
                    <a:pt x="31497" y="5533"/>
                    <a:pt x="31349" y="5533"/>
                  </a:cubicBezTo>
                  <a:cubicBezTo>
                    <a:pt x="31349" y="5533"/>
                    <a:pt x="31190" y="5385"/>
                    <a:pt x="31349" y="5385"/>
                  </a:cubicBezTo>
                  <a:close/>
                  <a:moveTo>
                    <a:pt x="29198" y="5533"/>
                  </a:moveTo>
                  <a:cubicBezTo>
                    <a:pt x="29198" y="5533"/>
                    <a:pt x="29198" y="5693"/>
                    <a:pt x="29038" y="5693"/>
                  </a:cubicBezTo>
                  <a:lnTo>
                    <a:pt x="29038" y="5533"/>
                  </a:lnTo>
                  <a:close/>
                  <a:moveTo>
                    <a:pt x="25658" y="6000"/>
                  </a:moveTo>
                  <a:lnTo>
                    <a:pt x="25658" y="6148"/>
                  </a:lnTo>
                  <a:cubicBezTo>
                    <a:pt x="25658" y="6148"/>
                    <a:pt x="25510" y="6148"/>
                    <a:pt x="25510" y="6000"/>
                  </a:cubicBezTo>
                  <a:close/>
                  <a:moveTo>
                    <a:pt x="26887" y="6000"/>
                  </a:moveTo>
                  <a:cubicBezTo>
                    <a:pt x="26887" y="6148"/>
                    <a:pt x="26887" y="6148"/>
                    <a:pt x="26739" y="6148"/>
                  </a:cubicBezTo>
                  <a:cubicBezTo>
                    <a:pt x="26739" y="6148"/>
                    <a:pt x="26887" y="6148"/>
                    <a:pt x="26887" y="6000"/>
                  </a:cubicBezTo>
                  <a:close/>
                  <a:moveTo>
                    <a:pt x="21969" y="6307"/>
                  </a:moveTo>
                  <a:lnTo>
                    <a:pt x="21969" y="6455"/>
                  </a:lnTo>
                  <a:lnTo>
                    <a:pt x="21822" y="6455"/>
                  </a:lnTo>
                  <a:lnTo>
                    <a:pt x="21969" y="6307"/>
                  </a:lnTo>
                  <a:close/>
                  <a:moveTo>
                    <a:pt x="22277" y="6148"/>
                  </a:moveTo>
                  <a:lnTo>
                    <a:pt x="22277" y="6307"/>
                  </a:lnTo>
                  <a:lnTo>
                    <a:pt x="22437" y="6307"/>
                  </a:lnTo>
                  <a:cubicBezTo>
                    <a:pt x="22437" y="6455"/>
                    <a:pt x="22277" y="6455"/>
                    <a:pt x="22277" y="6455"/>
                  </a:cubicBezTo>
                  <a:lnTo>
                    <a:pt x="22277" y="6307"/>
                  </a:lnTo>
                  <a:lnTo>
                    <a:pt x="22129" y="6307"/>
                  </a:lnTo>
                  <a:lnTo>
                    <a:pt x="22277" y="6148"/>
                  </a:lnTo>
                  <a:close/>
                  <a:moveTo>
                    <a:pt x="18134" y="6455"/>
                  </a:moveTo>
                  <a:lnTo>
                    <a:pt x="18134" y="6615"/>
                  </a:lnTo>
                  <a:lnTo>
                    <a:pt x="17974" y="6615"/>
                  </a:lnTo>
                  <a:lnTo>
                    <a:pt x="18134" y="6455"/>
                  </a:lnTo>
                  <a:close/>
                  <a:moveTo>
                    <a:pt x="16745" y="6762"/>
                  </a:moveTo>
                  <a:lnTo>
                    <a:pt x="16745" y="6922"/>
                  </a:lnTo>
                  <a:lnTo>
                    <a:pt x="16437" y="6922"/>
                  </a:lnTo>
                  <a:cubicBezTo>
                    <a:pt x="16597" y="6762"/>
                    <a:pt x="16597" y="6762"/>
                    <a:pt x="16745" y="6762"/>
                  </a:cubicBezTo>
                  <a:close/>
                  <a:moveTo>
                    <a:pt x="15368" y="6922"/>
                  </a:moveTo>
                  <a:lnTo>
                    <a:pt x="15368" y="7070"/>
                  </a:lnTo>
                  <a:lnTo>
                    <a:pt x="15208" y="7070"/>
                  </a:lnTo>
                  <a:lnTo>
                    <a:pt x="15368" y="6922"/>
                  </a:lnTo>
                  <a:close/>
                  <a:moveTo>
                    <a:pt x="66079" y="9074"/>
                  </a:moveTo>
                  <a:lnTo>
                    <a:pt x="66079" y="9221"/>
                  </a:lnTo>
                  <a:lnTo>
                    <a:pt x="65919" y="9221"/>
                  </a:lnTo>
                  <a:cubicBezTo>
                    <a:pt x="65919" y="9074"/>
                    <a:pt x="65919" y="9074"/>
                    <a:pt x="66079" y="9074"/>
                  </a:cubicBezTo>
                  <a:close/>
                  <a:moveTo>
                    <a:pt x="61776" y="9688"/>
                  </a:moveTo>
                  <a:lnTo>
                    <a:pt x="61616" y="9836"/>
                  </a:lnTo>
                  <a:lnTo>
                    <a:pt x="61616" y="9688"/>
                  </a:lnTo>
                  <a:close/>
                  <a:moveTo>
                    <a:pt x="58702" y="9836"/>
                  </a:moveTo>
                  <a:cubicBezTo>
                    <a:pt x="58850" y="9996"/>
                    <a:pt x="58702" y="9996"/>
                    <a:pt x="58702" y="9996"/>
                  </a:cubicBezTo>
                  <a:lnTo>
                    <a:pt x="58702" y="9836"/>
                  </a:lnTo>
                  <a:close/>
                  <a:moveTo>
                    <a:pt x="59010" y="9836"/>
                  </a:moveTo>
                  <a:lnTo>
                    <a:pt x="59010" y="9996"/>
                  </a:lnTo>
                  <a:lnTo>
                    <a:pt x="58850" y="9996"/>
                  </a:lnTo>
                  <a:lnTo>
                    <a:pt x="59010" y="9836"/>
                  </a:lnTo>
                  <a:close/>
                  <a:moveTo>
                    <a:pt x="58395" y="9996"/>
                  </a:moveTo>
                  <a:lnTo>
                    <a:pt x="58543" y="10143"/>
                  </a:lnTo>
                  <a:lnTo>
                    <a:pt x="58395" y="10143"/>
                  </a:lnTo>
                  <a:lnTo>
                    <a:pt x="58395" y="9996"/>
                  </a:lnTo>
                  <a:close/>
                  <a:moveTo>
                    <a:pt x="52396" y="10450"/>
                  </a:moveTo>
                  <a:lnTo>
                    <a:pt x="52396" y="10610"/>
                  </a:lnTo>
                  <a:lnTo>
                    <a:pt x="52248" y="10610"/>
                  </a:lnTo>
                  <a:cubicBezTo>
                    <a:pt x="52396" y="10610"/>
                    <a:pt x="52396" y="10450"/>
                    <a:pt x="52396" y="10450"/>
                  </a:cubicBezTo>
                  <a:close/>
                  <a:moveTo>
                    <a:pt x="49482" y="10610"/>
                  </a:moveTo>
                  <a:cubicBezTo>
                    <a:pt x="49322" y="10610"/>
                    <a:pt x="49322" y="10758"/>
                    <a:pt x="49322" y="10758"/>
                  </a:cubicBezTo>
                  <a:lnTo>
                    <a:pt x="49322" y="10610"/>
                  </a:lnTo>
                  <a:close/>
                  <a:moveTo>
                    <a:pt x="45020" y="11065"/>
                  </a:moveTo>
                  <a:lnTo>
                    <a:pt x="45020" y="11225"/>
                  </a:lnTo>
                  <a:lnTo>
                    <a:pt x="44872" y="11225"/>
                  </a:lnTo>
                  <a:lnTo>
                    <a:pt x="44872" y="11065"/>
                  </a:lnTo>
                  <a:close/>
                  <a:moveTo>
                    <a:pt x="41184" y="11532"/>
                  </a:moveTo>
                  <a:cubicBezTo>
                    <a:pt x="41184" y="11680"/>
                    <a:pt x="41184" y="11680"/>
                    <a:pt x="41332" y="11680"/>
                  </a:cubicBezTo>
                  <a:lnTo>
                    <a:pt x="41184" y="11680"/>
                  </a:lnTo>
                  <a:lnTo>
                    <a:pt x="41184" y="11532"/>
                  </a:lnTo>
                  <a:close/>
                  <a:moveTo>
                    <a:pt x="41492" y="11532"/>
                  </a:moveTo>
                  <a:lnTo>
                    <a:pt x="41492" y="11680"/>
                  </a:lnTo>
                  <a:lnTo>
                    <a:pt x="41332" y="11680"/>
                  </a:lnTo>
                  <a:lnTo>
                    <a:pt x="41332" y="11532"/>
                  </a:lnTo>
                  <a:close/>
                  <a:moveTo>
                    <a:pt x="41799" y="11532"/>
                  </a:moveTo>
                  <a:cubicBezTo>
                    <a:pt x="41799" y="11532"/>
                    <a:pt x="41799" y="11680"/>
                    <a:pt x="41639" y="11680"/>
                  </a:cubicBezTo>
                  <a:lnTo>
                    <a:pt x="41639" y="11532"/>
                  </a:lnTo>
                  <a:close/>
                  <a:moveTo>
                    <a:pt x="47171" y="11680"/>
                  </a:moveTo>
                  <a:cubicBezTo>
                    <a:pt x="47331" y="11680"/>
                    <a:pt x="47331" y="11680"/>
                    <a:pt x="47331" y="11840"/>
                  </a:cubicBezTo>
                  <a:lnTo>
                    <a:pt x="47171" y="11840"/>
                  </a:lnTo>
                  <a:lnTo>
                    <a:pt x="47171" y="11680"/>
                  </a:lnTo>
                  <a:cubicBezTo>
                    <a:pt x="47171" y="11840"/>
                    <a:pt x="47171" y="11840"/>
                    <a:pt x="47024" y="11840"/>
                  </a:cubicBezTo>
                  <a:lnTo>
                    <a:pt x="47171" y="11680"/>
                  </a:lnTo>
                  <a:lnTo>
                    <a:pt x="47171" y="11680"/>
                  </a:lnTo>
                  <a:lnTo>
                    <a:pt x="47171" y="11680"/>
                  </a:lnTo>
                  <a:close/>
                  <a:moveTo>
                    <a:pt x="46716" y="11840"/>
                  </a:moveTo>
                  <a:cubicBezTo>
                    <a:pt x="46556" y="11987"/>
                    <a:pt x="46409" y="11987"/>
                    <a:pt x="46249" y="11987"/>
                  </a:cubicBezTo>
                  <a:lnTo>
                    <a:pt x="46249" y="11840"/>
                  </a:lnTo>
                  <a:close/>
                  <a:moveTo>
                    <a:pt x="60159" y="11412"/>
                  </a:moveTo>
                  <a:cubicBezTo>
                    <a:pt x="60236" y="11412"/>
                    <a:pt x="60313" y="11452"/>
                    <a:pt x="60387" y="11532"/>
                  </a:cubicBezTo>
                  <a:lnTo>
                    <a:pt x="60546" y="11532"/>
                  </a:lnTo>
                  <a:lnTo>
                    <a:pt x="60546" y="11680"/>
                  </a:lnTo>
                  <a:lnTo>
                    <a:pt x="60079" y="11680"/>
                  </a:lnTo>
                  <a:cubicBezTo>
                    <a:pt x="59772" y="11840"/>
                    <a:pt x="59317" y="11840"/>
                    <a:pt x="59010" y="11987"/>
                  </a:cubicBezTo>
                  <a:lnTo>
                    <a:pt x="58543" y="11987"/>
                  </a:lnTo>
                  <a:cubicBezTo>
                    <a:pt x="58088" y="11987"/>
                    <a:pt x="57621" y="12147"/>
                    <a:pt x="57166" y="12147"/>
                  </a:cubicBezTo>
                  <a:lnTo>
                    <a:pt x="56391" y="12147"/>
                  </a:lnTo>
                  <a:lnTo>
                    <a:pt x="56391" y="11987"/>
                  </a:lnTo>
                  <a:lnTo>
                    <a:pt x="56699" y="11987"/>
                  </a:lnTo>
                  <a:cubicBezTo>
                    <a:pt x="57006" y="11840"/>
                    <a:pt x="57166" y="11840"/>
                    <a:pt x="57473" y="11840"/>
                  </a:cubicBezTo>
                  <a:cubicBezTo>
                    <a:pt x="57780" y="11840"/>
                    <a:pt x="57928" y="11680"/>
                    <a:pt x="58088" y="11680"/>
                  </a:cubicBezTo>
                  <a:lnTo>
                    <a:pt x="58702" y="11680"/>
                  </a:lnTo>
                  <a:cubicBezTo>
                    <a:pt x="59010" y="11680"/>
                    <a:pt x="59317" y="11532"/>
                    <a:pt x="59772" y="11532"/>
                  </a:cubicBezTo>
                  <a:lnTo>
                    <a:pt x="59932" y="11532"/>
                  </a:lnTo>
                  <a:cubicBezTo>
                    <a:pt x="60006" y="11452"/>
                    <a:pt x="60082" y="11412"/>
                    <a:pt x="60159" y="11412"/>
                  </a:cubicBezTo>
                  <a:close/>
                  <a:moveTo>
                    <a:pt x="44258" y="12147"/>
                  </a:moveTo>
                  <a:lnTo>
                    <a:pt x="44258" y="12294"/>
                  </a:lnTo>
                  <a:lnTo>
                    <a:pt x="44098" y="12294"/>
                  </a:lnTo>
                  <a:cubicBezTo>
                    <a:pt x="44098" y="12147"/>
                    <a:pt x="44258" y="12147"/>
                    <a:pt x="44258" y="12147"/>
                  </a:cubicBezTo>
                  <a:close/>
                  <a:moveTo>
                    <a:pt x="53625" y="13069"/>
                  </a:moveTo>
                  <a:lnTo>
                    <a:pt x="53625" y="13216"/>
                  </a:lnTo>
                  <a:lnTo>
                    <a:pt x="53011" y="13216"/>
                  </a:lnTo>
                  <a:cubicBezTo>
                    <a:pt x="53170" y="13216"/>
                    <a:pt x="53478" y="13069"/>
                    <a:pt x="53625" y="13069"/>
                  </a:cubicBezTo>
                  <a:close/>
                  <a:moveTo>
                    <a:pt x="45020" y="13069"/>
                  </a:moveTo>
                  <a:cubicBezTo>
                    <a:pt x="44872" y="13216"/>
                    <a:pt x="44872" y="13216"/>
                    <a:pt x="44712" y="13216"/>
                  </a:cubicBezTo>
                  <a:cubicBezTo>
                    <a:pt x="44258" y="13216"/>
                    <a:pt x="43790" y="13376"/>
                    <a:pt x="43336" y="13376"/>
                  </a:cubicBezTo>
                  <a:lnTo>
                    <a:pt x="43028" y="13376"/>
                  </a:lnTo>
                  <a:cubicBezTo>
                    <a:pt x="42868" y="13376"/>
                    <a:pt x="42868" y="13376"/>
                    <a:pt x="42868" y="13216"/>
                  </a:cubicBezTo>
                  <a:lnTo>
                    <a:pt x="43336" y="13216"/>
                  </a:lnTo>
                  <a:cubicBezTo>
                    <a:pt x="43483" y="13069"/>
                    <a:pt x="43643" y="13069"/>
                    <a:pt x="43643" y="13069"/>
                  </a:cubicBezTo>
                  <a:close/>
                  <a:moveTo>
                    <a:pt x="52089" y="13216"/>
                  </a:moveTo>
                  <a:cubicBezTo>
                    <a:pt x="51941" y="13376"/>
                    <a:pt x="51634" y="13376"/>
                    <a:pt x="51474" y="13376"/>
                  </a:cubicBezTo>
                  <a:lnTo>
                    <a:pt x="49937" y="13376"/>
                  </a:lnTo>
                  <a:lnTo>
                    <a:pt x="49937" y="13216"/>
                  </a:lnTo>
                  <a:lnTo>
                    <a:pt x="50097" y="13216"/>
                  </a:lnTo>
                  <a:cubicBezTo>
                    <a:pt x="50097" y="13296"/>
                    <a:pt x="50134" y="13336"/>
                    <a:pt x="50191" y="13336"/>
                  </a:cubicBezTo>
                  <a:cubicBezTo>
                    <a:pt x="50248" y="13336"/>
                    <a:pt x="50324" y="13296"/>
                    <a:pt x="50404" y="13216"/>
                  </a:cubicBezTo>
                  <a:close/>
                  <a:moveTo>
                    <a:pt x="49937" y="13216"/>
                  </a:moveTo>
                  <a:lnTo>
                    <a:pt x="49790" y="13376"/>
                  </a:lnTo>
                  <a:cubicBezTo>
                    <a:pt x="49683" y="13376"/>
                    <a:pt x="49582" y="13442"/>
                    <a:pt x="49479" y="13442"/>
                  </a:cubicBezTo>
                  <a:cubicBezTo>
                    <a:pt x="49428" y="13442"/>
                    <a:pt x="49376" y="13425"/>
                    <a:pt x="49322" y="13376"/>
                  </a:cubicBezTo>
                  <a:lnTo>
                    <a:pt x="49015" y="13376"/>
                  </a:lnTo>
                  <a:cubicBezTo>
                    <a:pt x="48868" y="13524"/>
                    <a:pt x="48708" y="13524"/>
                    <a:pt x="48560" y="13524"/>
                  </a:cubicBezTo>
                  <a:lnTo>
                    <a:pt x="47638" y="13524"/>
                  </a:lnTo>
                  <a:cubicBezTo>
                    <a:pt x="47946" y="13376"/>
                    <a:pt x="48093" y="13376"/>
                    <a:pt x="48400" y="13376"/>
                  </a:cubicBezTo>
                  <a:lnTo>
                    <a:pt x="49015" y="13376"/>
                  </a:lnTo>
                  <a:cubicBezTo>
                    <a:pt x="49322" y="13376"/>
                    <a:pt x="49630" y="13376"/>
                    <a:pt x="49937" y="13216"/>
                  </a:cubicBezTo>
                  <a:close/>
                  <a:moveTo>
                    <a:pt x="47331" y="13524"/>
                  </a:moveTo>
                  <a:lnTo>
                    <a:pt x="47331" y="13684"/>
                  </a:lnTo>
                  <a:lnTo>
                    <a:pt x="46556" y="13684"/>
                  </a:lnTo>
                  <a:cubicBezTo>
                    <a:pt x="46556" y="13524"/>
                    <a:pt x="46716" y="13524"/>
                    <a:pt x="46716" y="13524"/>
                  </a:cubicBezTo>
                  <a:cubicBezTo>
                    <a:pt x="46765" y="13577"/>
                    <a:pt x="46832" y="13595"/>
                    <a:pt x="46906" y="13595"/>
                  </a:cubicBezTo>
                  <a:cubicBezTo>
                    <a:pt x="47052" y="13595"/>
                    <a:pt x="47224" y="13524"/>
                    <a:pt x="47331" y="13524"/>
                  </a:cubicBezTo>
                  <a:close/>
                  <a:moveTo>
                    <a:pt x="51781" y="13831"/>
                  </a:moveTo>
                  <a:lnTo>
                    <a:pt x="51781" y="13991"/>
                  </a:lnTo>
                  <a:lnTo>
                    <a:pt x="51634" y="13991"/>
                  </a:lnTo>
                  <a:lnTo>
                    <a:pt x="51634" y="13831"/>
                  </a:lnTo>
                  <a:close/>
                  <a:moveTo>
                    <a:pt x="52089" y="13831"/>
                  </a:moveTo>
                  <a:lnTo>
                    <a:pt x="52089" y="13991"/>
                  </a:lnTo>
                  <a:cubicBezTo>
                    <a:pt x="52089" y="13991"/>
                    <a:pt x="51941" y="13991"/>
                    <a:pt x="51941" y="13831"/>
                  </a:cubicBezTo>
                  <a:close/>
                  <a:moveTo>
                    <a:pt x="46409" y="13689"/>
                  </a:moveTo>
                  <a:cubicBezTo>
                    <a:pt x="46409" y="13831"/>
                    <a:pt x="46407" y="13831"/>
                    <a:pt x="46249" y="13831"/>
                  </a:cubicBezTo>
                  <a:lnTo>
                    <a:pt x="46102" y="13831"/>
                  </a:lnTo>
                  <a:cubicBezTo>
                    <a:pt x="45794" y="13831"/>
                    <a:pt x="45634" y="13831"/>
                    <a:pt x="45487" y="13991"/>
                  </a:cubicBezTo>
                  <a:lnTo>
                    <a:pt x="44872" y="13991"/>
                  </a:lnTo>
                  <a:cubicBezTo>
                    <a:pt x="44872" y="14065"/>
                    <a:pt x="44832" y="14102"/>
                    <a:pt x="44792" y="14102"/>
                  </a:cubicBezTo>
                  <a:cubicBezTo>
                    <a:pt x="44752" y="14102"/>
                    <a:pt x="44712" y="14065"/>
                    <a:pt x="44712" y="13991"/>
                  </a:cubicBezTo>
                  <a:cubicBezTo>
                    <a:pt x="44565" y="13991"/>
                    <a:pt x="44405" y="13991"/>
                    <a:pt x="44405" y="14138"/>
                  </a:cubicBezTo>
                  <a:cubicBezTo>
                    <a:pt x="44258" y="13991"/>
                    <a:pt x="44258" y="13991"/>
                    <a:pt x="44098" y="13991"/>
                  </a:cubicBezTo>
                  <a:cubicBezTo>
                    <a:pt x="44258" y="13991"/>
                    <a:pt x="44565" y="13991"/>
                    <a:pt x="44712" y="13831"/>
                  </a:cubicBezTo>
                  <a:lnTo>
                    <a:pt x="45327" y="13831"/>
                  </a:lnTo>
                  <a:cubicBezTo>
                    <a:pt x="45742" y="13831"/>
                    <a:pt x="46031" y="13715"/>
                    <a:pt x="46409" y="13689"/>
                  </a:cubicBezTo>
                  <a:close/>
                  <a:moveTo>
                    <a:pt x="41946" y="14298"/>
                  </a:moveTo>
                  <a:cubicBezTo>
                    <a:pt x="41848" y="14298"/>
                    <a:pt x="41815" y="14364"/>
                    <a:pt x="41757" y="14364"/>
                  </a:cubicBezTo>
                  <a:cubicBezTo>
                    <a:pt x="41728" y="14364"/>
                    <a:pt x="41692" y="14347"/>
                    <a:pt x="41639" y="14298"/>
                  </a:cubicBezTo>
                  <a:close/>
                  <a:moveTo>
                    <a:pt x="39340" y="14446"/>
                  </a:moveTo>
                  <a:cubicBezTo>
                    <a:pt x="39234" y="14446"/>
                    <a:pt x="39198" y="14517"/>
                    <a:pt x="39143" y="14517"/>
                  </a:cubicBezTo>
                  <a:cubicBezTo>
                    <a:pt x="39115" y="14517"/>
                    <a:pt x="39082" y="14499"/>
                    <a:pt x="39033" y="14446"/>
                  </a:cubicBezTo>
                  <a:close/>
                  <a:moveTo>
                    <a:pt x="18134" y="15220"/>
                  </a:moveTo>
                  <a:cubicBezTo>
                    <a:pt x="17827" y="15368"/>
                    <a:pt x="17667" y="15368"/>
                    <a:pt x="17519" y="15368"/>
                  </a:cubicBezTo>
                  <a:lnTo>
                    <a:pt x="17359" y="15220"/>
                  </a:lnTo>
                  <a:close/>
                  <a:moveTo>
                    <a:pt x="6762" y="15982"/>
                  </a:moveTo>
                  <a:lnTo>
                    <a:pt x="6762" y="16142"/>
                  </a:lnTo>
                  <a:lnTo>
                    <a:pt x="6295" y="16142"/>
                  </a:lnTo>
                  <a:cubicBezTo>
                    <a:pt x="6455" y="16142"/>
                    <a:pt x="6603" y="16142"/>
                    <a:pt x="6762" y="15982"/>
                  </a:cubicBezTo>
                  <a:close/>
                  <a:moveTo>
                    <a:pt x="3529" y="16142"/>
                  </a:moveTo>
                  <a:cubicBezTo>
                    <a:pt x="3529" y="16142"/>
                    <a:pt x="3382" y="16142"/>
                    <a:pt x="3382" y="16290"/>
                  </a:cubicBezTo>
                  <a:lnTo>
                    <a:pt x="3529" y="16290"/>
                  </a:lnTo>
                  <a:cubicBezTo>
                    <a:pt x="3689" y="16290"/>
                    <a:pt x="3996" y="16290"/>
                    <a:pt x="4144" y="16142"/>
                  </a:cubicBezTo>
                  <a:close/>
                  <a:moveTo>
                    <a:pt x="63767" y="1"/>
                  </a:moveTo>
                  <a:cubicBezTo>
                    <a:pt x="63153" y="161"/>
                    <a:pt x="62538" y="161"/>
                    <a:pt x="62083" y="308"/>
                  </a:cubicBezTo>
                  <a:lnTo>
                    <a:pt x="61616" y="308"/>
                  </a:lnTo>
                  <a:cubicBezTo>
                    <a:pt x="61468" y="468"/>
                    <a:pt x="61309" y="468"/>
                    <a:pt x="61161" y="468"/>
                  </a:cubicBezTo>
                  <a:cubicBezTo>
                    <a:pt x="61161" y="308"/>
                    <a:pt x="61001" y="308"/>
                    <a:pt x="61001" y="308"/>
                  </a:cubicBezTo>
                  <a:cubicBezTo>
                    <a:pt x="60854" y="468"/>
                    <a:pt x="60694" y="468"/>
                    <a:pt x="60546" y="468"/>
                  </a:cubicBezTo>
                  <a:lnTo>
                    <a:pt x="60387" y="468"/>
                  </a:lnTo>
                  <a:cubicBezTo>
                    <a:pt x="59932" y="468"/>
                    <a:pt x="59624" y="468"/>
                    <a:pt x="59157" y="616"/>
                  </a:cubicBezTo>
                  <a:lnTo>
                    <a:pt x="58702" y="616"/>
                  </a:lnTo>
                  <a:cubicBezTo>
                    <a:pt x="58543" y="775"/>
                    <a:pt x="58395" y="775"/>
                    <a:pt x="58235" y="775"/>
                  </a:cubicBezTo>
                  <a:lnTo>
                    <a:pt x="58088" y="775"/>
                  </a:lnTo>
                  <a:cubicBezTo>
                    <a:pt x="57928" y="923"/>
                    <a:pt x="57780" y="923"/>
                    <a:pt x="57473" y="923"/>
                  </a:cubicBezTo>
                  <a:cubicBezTo>
                    <a:pt x="57166" y="923"/>
                    <a:pt x="56858" y="1083"/>
                    <a:pt x="56551" y="1083"/>
                  </a:cubicBezTo>
                  <a:lnTo>
                    <a:pt x="55777" y="1083"/>
                  </a:lnTo>
                  <a:cubicBezTo>
                    <a:pt x="55777" y="1083"/>
                    <a:pt x="55936" y="1083"/>
                    <a:pt x="55936" y="923"/>
                  </a:cubicBezTo>
                  <a:lnTo>
                    <a:pt x="55936" y="923"/>
                  </a:lnTo>
                  <a:cubicBezTo>
                    <a:pt x="55777" y="1083"/>
                    <a:pt x="55629" y="1083"/>
                    <a:pt x="55469" y="1083"/>
                  </a:cubicBezTo>
                  <a:lnTo>
                    <a:pt x="54547" y="1083"/>
                  </a:lnTo>
                  <a:cubicBezTo>
                    <a:pt x="54547" y="1230"/>
                    <a:pt x="54400" y="1230"/>
                    <a:pt x="54240" y="1230"/>
                  </a:cubicBezTo>
                  <a:cubicBezTo>
                    <a:pt x="54240" y="1157"/>
                    <a:pt x="54203" y="1120"/>
                    <a:pt x="54166" y="1120"/>
                  </a:cubicBezTo>
                  <a:cubicBezTo>
                    <a:pt x="54129" y="1120"/>
                    <a:pt x="54092" y="1157"/>
                    <a:pt x="54092" y="1230"/>
                  </a:cubicBezTo>
                  <a:lnTo>
                    <a:pt x="53625" y="1230"/>
                  </a:lnTo>
                  <a:lnTo>
                    <a:pt x="53478" y="1390"/>
                  </a:lnTo>
                  <a:lnTo>
                    <a:pt x="53318" y="1390"/>
                  </a:lnTo>
                  <a:cubicBezTo>
                    <a:pt x="53011" y="1538"/>
                    <a:pt x="52703" y="1697"/>
                    <a:pt x="52396" y="1697"/>
                  </a:cubicBezTo>
                  <a:lnTo>
                    <a:pt x="51326" y="1697"/>
                  </a:lnTo>
                  <a:cubicBezTo>
                    <a:pt x="51220" y="1697"/>
                    <a:pt x="51184" y="1763"/>
                    <a:pt x="51129" y="1763"/>
                  </a:cubicBezTo>
                  <a:cubicBezTo>
                    <a:pt x="51101" y="1763"/>
                    <a:pt x="51068" y="1747"/>
                    <a:pt x="51019" y="1697"/>
                  </a:cubicBezTo>
                  <a:lnTo>
                    <a:pt x="50859" y="1697"/>
                  </a:lnTo>
                  <a:cubicBezTo>
                    <a:pt x="50712" y="1845"/>
                    <a:pt x="50404" y="1845"/>
                    <a:pt x="50245" y="1845"/>
                  </a:cubicBezTo>
                  <a:cubicBezTo>
                    <a:pt x="49937" y="1845"/>
                    <a:pt x="49630" y="1845"/>
                    <a:pt x="49482" y="2005"/>
                  </a:cubicBezTo>
                  <a:lnTo>
                    <a:pt x="49015" y="2005"/>
                  </a:lnTo>
                  <a:cubicBezTo>
                    <a:pt x="48868" y="2152"/>
                    <a:pt x="48560" y="2152"/>
                    <a:pt x="48400" y="2152"/>
                  </a:cubicBezTo>
                  <a:cubicBezTo>
                    <a:pt x="48253" y="2152"/>
                    <a:pt x="48253" y="2152"/>
                    <a:pt x="48093" y="2005"/>
                  </a:cubicBezTo>
                  <a:cubicBezTo>
                    <a:pt x="48093" y="2152"/>
                    <a:pt x="47946" y="2152"/>
                    <a:pt x="47946" y="2152"/>
                  </a:cubicBezTo>
                  <a:cubicBezTo>
                    <a:pt x="47786" y="2152"/>
                    <a:pt x="47638" y="2152"/>
                    <a:pt x="47638" y="2312"/>
                  </a:cubicBezTo>
                  <a:lnTo>
                    <a:pt x="47478" y="2312"/>
                  </a:lnTo>
                  <a:cubicBezTo>
                    <a:pt x="47171" y="2460"/>
                    <a:pt x="47024" y="2460"/>
                    <a:pt x="46716" y="2460"/>
                  </a:cubicBezTo>
                  <a:lnTo>
                    <a:pt x="46409" y="2460"/>
                  </a:lnTo>
                  <a:cubicBezTo>
                    <a:pt x="46249" y="2460"/>
                    <a:pt x="46102" y="2619"/>
                    <a:pt x="45942" y="2619"/>
                  </a:cubicBezTo>
                  <a:lnTo>
                    <a:pt x="42868" y="2619"/>
                  </a:lnTo>
                  <a:lnTo>
                    <a:pt x="42868" y="2767"/>
                  </a:lnTo>
                  <a:lnTo>
                    <a:pt x="43028" y="2767"/>
                  </a:lnTo>
                  <a:cubicBezTo>
                    <a:pt x="42721" y="2927"/>
                    <a:pt x="42414" y="2927"/>
                    <a:pt x="41946" y="2927"/>
                  </a:cubicBezTo>
                  <a:lnTo>
                    <a:pt x="41332" y="2927"/>
                  </a:lnTo>
                  <a:cubicBezTo>
                    <a:pt x="41024" y="2927"/>
                    <a:pt x="40717" y="3074"/>
                    <a:pt x="40570" y="3074"/>
                  </a:cubicBezTo>
                  <a:cubicBezTo>
                    <a:pt x="40102" y="3074"/>
                    <a:pt x="39795" y="3234"/>
                    <a:pt x="39340" y="3234"/>
                  </a:cubicBezTo>
                  <a:cubicBezTo>
                    <a:pt x="38873" y="3382"/>
                    <a:pt x="38418" y="3382"/>
                    <a:pt x="37803" y="3382"/>
                  </a:cubicBezTo>
                  <a:lnTo>
                    <a:pt x="37029" y="3382"/>
                  </a:lnTo>
                  <a:cubicBezTo>
                    <a:pt x="36980" y="3435"/>
                    <a:pt x="36947" y="3453"/>
                    <a:pt x="36919" y="3453"/>
                  </a:cubicBezTo>
                  <a:cubicBezTo>
                    <a:pt x="36864" y="3453"/>
                    <a:pt x="36828" y="3382"/>
                    <a:pt x="36722" y="3382"/>
                  </a:cubicBezTo>
                  <a:lnTo>
                    <a:pt x="34423" y="3382"/>
                  </a:lnTo>
                  <a:cubicBezTo>
                    <a:pt x="34263" y="3234"/>
                    <a:pt x="34115" y="3234"/>
                    <a:pt x="33956" y="3234"/>
                  </a:cubicBezTo>
                  <a:cubicBezTo>
                    <a:pt x="33882" y="3308"/>
                    <a:pt x="33805" y="3345"/>
                    <a:pt x="33728" y="3345"/>
                  </a:cubicBezTo>
                  <a:cubicBezTo>
                    <a:pt x="33651" y="3345"/>
                    <a:pt x="33575" y="3308"/>
                    <a:pt x="33501" y="3234"/>
                  </a:cubicBezTo>
                  <a:lnTo>
                    <a:pt x="32419" y="3234"/>
                  </a:lnTo>
                  <a:cubicBezTo>
                    <a:pt x="32419" y="3234"/>
                    <a:pt x="32419" y="3074"/>
                    <a:pt x="32271" y="3074"/>
                  </a:cubicBezTo>
                  <a:lnTo>
                    <a:pt x="31657" y="3074"/>
                  </a:lnTo>
                  <a:cubicBezTo>
                    <a:pt x="31497" y="3074"/>
                    <a:pt x="31497" y="3074"/>
                    <a:pt x="31349" y="2927"/>
                  </a:cubicBezTo>
                  <a:cubicBezTo>
                    <a:pt x="31196" y="3001"/>
                    <a:pt x="31042" y="3001"/>
                    <a:pt x="30888" y="3001"/>
                  </a:cubicBezTo>
                  <a:cubicBezTo>
                    <a:pt x="30735" y="3001"/>
                    <a:pt x="30581" y="3001"/>
                    <a:pt x="30427" y="3074"/>
                  </a:cubicBezTo>
                  <a:cubicBezTo>
                    <a:pt x="30268" y="3074"/>
                    <a:pt x="30268" y="3074"/>
                    <a:pt x="30268" y="2927"/>
                  </a:cubicBezTo>
                  <a:cubicBezTo>
                    <a:pt x="29960" y="3074"/>
                    <a:pt x="29653" y="3074"/>
                    <a:pt x="29346" y="3074"/>
                  </a:cubicBezTo>
                  <a:lnTo>
                    <a:pt x="28731" y="3074"/>
                  </a:lnTo>
                  <a:cubicBezTo>
                    <a:pt x="28424" y="3074"/>
                    <a:pt x="28276" y="3074"/>
                    <a:pt x="28116" y="3234"/>
                  </a:cubicBezTo>
                  <a:cubicBezTo>
                    <a:pt x="27661" y="3234"/>
                    <a:pt x="27354" y="3234"/>
                    <a:pt x="26887" y="3382"/>
                  </a:cubicBezTo>
                  <a:lnTo>
                    <a:pt x="26125" y="3382"/>
                  </a:lnTo>
                  <a:cubicBezTo>
                    <a:pt x="26272" y="3382"/>
                    <a:pt x="26272" y="3234"/>
                    <a:pt x="26432" y="3234"/>
                  </a:cubicBezTo>
                  <a:lnTo>
                    <a:pt x="27354" y="3234"/>
                  </a:lnTo>
                  <a:cubicBezTo>
                    <a:pt x="27502" y="3234"/>
                    <a:pt x="27809" y="3074"/>
                    <a:pt x="27969" y="3074"/>
                  </a:cubicBezTo>
                  <a:cubicBezTo>
                    <a:pt x="28116" y="3074"/>
                    <a:pt x="28276" y="2927"/>
                    <a:pt x="28424" y="2927"/>
                  </a:cubicBezTo>
                  <a:lnTo>
                    <a:pt x="29960" y="2927"/>
                  </a:lnTo>
                  <a:cubicBezTo>
                    <a:pt x="30120" y="2927"/>
                    <a:pt x="30268" y="2927"/>
                    <a:pt x="30427" y="2767"/>
                  </a:cubicBezTo>
                  <a:lnTo>
                    <a:pt x="30575" y="2767"/>
                  </a:lnTo>
                  <a:cubicBezTo>
                    <a:pt x="30735" y="2927"/>
                    <a:pt x="30882" y="2927"/>
                    <a:pt x="31042" y="2927"/>
                  </a:cubicBezTo>
                  <a:lnTo>
                    <a:pt x="34878" y="2927"/>
                  </a:lnTo>
                  <a:lnTo>
                    <a:pt x="34878" y="3074"/>
                  </a:lnTo>
                  <a:lnTo>
                    <a:pt x="35037" y="3074"/>
                  </a:lnTo>
                  <a:cubicBezTo>
                    <a:pt x="35185" y="3074"/>
                    <a:pt x="35345" y="2927"/>
                    <a:pt x="35345" y="2927"/>
                  </a:cubicBezTo>
                  <a:lnTo>
                    <a:pt x="36107" y="2927"/>
                  </a:lnTo>
                  <a:cubicBezTo>
                    <a:pt x="36187" y="3001"/>
                    <a:pt x="36227" y="3037"/>
                    <a:pt x="36265" y="3037"/>
                  </a:cubicBezTo>
                  <a:cubicBezTo>
                    <a:pt x="36304" y="3037"/>
                    <a:pt x="36341" y="3001"/>
                    <a:pt x="36414" y="2927"/>
                  </a:cubicBezTo>
                  <a:lnTo>
                    <a:pt x="36574" y="2927"/>
                  </a:lnTo>
                  <a:cubicBezTo>
                    <a:pt x="36722" y="2927"/>
                    <a:pt x="37029" y="2927"/>
                    <a:pt x="37189" y="2767"/>
                  </a:cubicBezTo>
                  <a:lnTo>
                    <a:pt x="38258" y="2767"/>
                  </a:lnTo>
                  <a:cubicBezTo>
                    <a:pt x="38418" y="2767"/>
                    <a:pt x="38566" y="2619"/>
                    <a:pt x="38566" y="2619"/>
                  </a:cubicBezTo>
                  <a:cubicBezTo>
                    <a:pt x="38873" y="2460"/>
                    <a:pt x="39033" y="2460"/>
                    <a:pt x="39340" y="2460"/>
                  </a:cubicBezTo>
                  <a:cubicBezTo>
                    <a:pt x="39340" y="2460"/>
                    <a:pt x="39488" y="2460"/>
                    <a:pt x="39648" y="2312"/>
                  </a:cubicBezTo>
                  <a:lnTo>
                    <a:pt x="39340" y="2312"/>
                  </a:lnTo>
                  <a:cubicBezTo>
                    <a:pt x="39340" y="2312"/>
                    <a:pt x="39340" y="2460"/>
                    <a:pt x="39180" y="2460"/>
                  </a:cubicBezTo>
                  <a:lnTo>
                    <a:pt x="38418" y="2460"/>
                  </a:lnTo>
                  <a:cubicBezTo>
                    <a:pt x="38418" y="2460"/>
                    <a:pt x="38566" y="2460"/>
                    <a:pt x="38566" y="2312"/>
                  </a:cubicBezTo>
                  <a:lnTo>
                    <a:pt x="38111" y="2312"/>
                  </a:lnTo>
                  <a:cubicBezTo>
                    <a:pt x="37957" y="2386"/>
                    <a:pt x="37840" y="2423"/>
                    <a:pt x="37724" y="2423"/>
                  </a:cubicBezTo>
                  <a:cubicBezTo>
                    <a:pt x="37607" y="2423"/>
                    <a:pt x="37490" y="2386"/>
                    <a:pt x="37336" y="2312"/>
                  </a:cubicBezTo>
                  <a:cubicBezTo>
                    <a:pt x="37189" y="2312"/>
                    <a:pt x="36881" y="2312"/>
                    <a:pt x="36722" y="2460"/>
                  </a:cubicBezTo>
                  <a:lnTo>
                    <a:pt x="36107" y="2460"/>
                  </a:lnTo>
                  <a:lnTo>
                    <a:pt x="36107" y="2312"/>
                  </a:lnTo>
                  <a:cubicBezTo>
                    <a:pt x="36107" y="2312"/>
                    <a:pt x="35959" y="2460"/>
                    <a:pt x="35800" y="2460"/>
                  </a:cubicBezTo>
                  <a:lnTo>
                    <a:pt x="35652" y="2460"/>
                  </a:lnTo>
                  <a:cubicBezTo>
                    <a:pt x="35652" y="2460"/>
                    <a:pt x="35652" y="2312"/>
                    <a:pt x="35492" y="2312"/>
                  </a:cubicBezTo>
                  <a:cubicBezTo>
                    <a:pt x="35419" y="2386"/>
                    <a:pt x="35342" y="2386"/>
                    <a:pt x="35283" y="2386"/>
                  </a:cubicBezTo>
                  <a:cubicBezTo>
                    <a:pt x="35225" y="2386"/>
                    <a:pt x="35185" y="2386"/>
                    <a:pt x="35185" y="2460"/>
                  </a:cubicBezTo>
                  <a:cubicBezTo>
                    <a:pt x="35136" y="2513"/>
                    <a:pt x="35103" y="2531"/>
                    <a:pt x="35075" y="2531"/>
                  </a:cubicBezTo>
                  <a:cubicBezTo>
                    <a:pt x="35020" y="2531"/>
                    <a:pt x="34984" y="2460"/>
                    <a:pt x="34878" y="2460"/>
                  </a:cubicBezTo>
                  <a:lnTo>
                    <a:pt x="34570" y="2460"/>
                  </a:lnTo>
                  <a:cubicBezTo>
                    <a:pt x="34570" y="2460"/>
                    <a:pt x="34423" y="2460"/>
                    <a:pt x="34423" y="2312"/>
                  </a:cubicBezTo>
                  <a:lnTo>
                    <a:pt x="34423" y="2460"/>
                  </a:lnTo>
                  <a:lnTo>
                    <a:pt x="34263" y="2460"/>
                  </a:lnTo>
                  <a:cubicBezTo>
                    <a:pt x="34263" y="2513"/>
                    <a:pt x="34247" y="2531"/>
                    <a:pt x="34225" y="2531"/>
                  </a:cubicBezTo>
                  <a:cubicBezTo>
                    <a:pt x="34181" y="2531"/>
                    <a:pt x="34115" y="2460"/>
                    <a:pt x="34115" y="2460"/>
                  </a:cubicBezTo>
                  <a:lnTo>
                    <a:pt x="34263" y="2460"/>
                  </a:lnTo>
                  <a:cubicBezTo>
                    <a:pt x="34423" y="2460"/>
                    <a:pt x="34423" y="2460"/>
                    <a:pt x="34423" y="2312"/>
                  </a:cubicBezTo>
                  <a:lnTo>
                    <a:pt x="34423" y="2312"/>
                  </a:lnTo>
                  <a:cubicBezTo>
                    <a:pt x="34343" y="2386"/>
                    <a:pt x="34266" y="2423"/>
                    <a:pt x="34189" y="2423"/>
                  </a:cubicBezTo>
                  <a:cubicBezTo>
                    <a:pt x="34112" y="2423"/>
                    <a:pt x="34036" y="2386"/>
                    <a:pt x="33956" y="2312"/>
                  </a:cubicBezTo>
                  <a:lnTo>
                    <a:pt x="32419" y="2312"/>
                  </a:lnTo>
                  <a:cubicBezTo>
                    <a:pt x="32112" y="2152"/>
                    <a:pt x="31964" y="2152"/>
                    <a:pt x="31657" y="2152"/>
                  </a:cubicBezTo>
                  <a:lnTo>
                    <a:pt x="31657" y="2312"/>
                  </a:lnTo>
                  <a:lnTo>
                    <a:pt x="32112" y="2312"/>
                  </a:lnTo>
                  <a:cubicBezTo>
                    <a:pt x="32271" y="2312"/>
                    <a:pt x="32271" y="2460"/>
                    <a:pt x="32419" y="2460"/>
                  </a:cubicBezTo>
                  <a:cubicBezTo>
                    <a:pt x="32271" y="2460"/>
                    <a:pt x="32271" y="2619"/>
                    <a:pt x="32271" y="2619"/>
                  </a:cubicBezTo>
                  <a:cubicBezTo>
                    <a:pt x="32112" y="2460"/>
                    <a:pt x="32112" y="2460"/>
                    <a:pt x="31964" y="2460"/>
                  </a:cubicBezTo>
                  <a:lnTo>
                    <a:pt x="31497" y="2460"/>
                  </a:lnTo>
                  <a:lnTo>
                    <a:pt x="31497" y="2619"/>
                  </a:lnTo>
                  <a:lnTo>
                    <a:pt x="31804" y="2619"/>
                  </a:lnTo>
                  <a:lnTo>
                    <a:pt x="31804" y="2767"/>
                  </a:lnTo>
                  <a:lnTo>
                    <a:pt x="30882" y="2767"/>
                  </a:lnTo>
                  <a:cubicBezTo>
                    <a:pt x="31042" y="2767"/>
                    <a:pt x="31349" y="2619"/>
                    <a:pt x="31497" y="2619"/>
                  </a:cubicBezTo>
                  <a:lnTo>
                    <a:pt x="31042" y="2619"/>
                  </a:lnTo>
                  <a:cubicBezTo>
                    <a:pt x="30735" y="2619"/>
                    <a:pt x="30268" y="2767"/>
                    <a:pt x="29960" y="2767"/>
                  </a:cubicBezTo>
                  <a:lnTo>
                    <a:pt x="28424" y="2767"/>
                  </a:lnTo>
                  <a:cubicBezTo>
                    <a:pt x="28276" y="2767"/>
                    <a:pt x="28116" y="2927"/>
                    <a:pt x="27969" y="2927"/>
                  </a:cubicBezTo>
                  <a:lnTo>
                    <a:pt x="27661" y="2927"/>
                  </a:lnTo>
                  <a:cubicBezTo>
                    <a:pt x="27502" y="2927"/>
                    <a:pt x="27354" y="2927"/>
                    <a:pt x="27194" y="3074"/>
                  </a:cubicBezTo>
                  <a:lnTo>
                    <a:pt x="24735" y="3074"/>
                  </a:lnTo>
                  <a:lnTo>
                    <a:pt x="24735" y="2927"/>
                  </a:lnTo>
                  <a:cubicBezTo>
                    <a:pt x="24588" y="2927"/>
                    <a:pt x="24428" y="3074"/>
                    <a:pt x="24281" y="3074"/>
                  </a:cubicBezTo>
                  <a:lnTo>
                    <a:pt x="23359" y="3074"/>
                  </a:lnTo>
                  <a:cubicBezTo>
                    <a:pt x="23506" y="2927"/>
                    <a:pt x="23506" y="2927"/>
                    <a:pt x="23666" y="2927"/>
                  </a:cubicBezTo>
                  <a:lnTo>
                    <a:pt x="23199" y="2927"/>
                  </a:lnTo>
                  <a:lnTo>
                    <a:pt x="23199" y="2767"/>
                  </a:lnTo>
                  <a:lnTo>
                    <a:pt x="22277" y="2767"/>
                  </a:lnTo>
                  <a:cubicBezTo>
                    <a:pt x="22129" y="2767"/>
                    <a:pt x="21822" y="2767"/>
                    <a:pt x="21662" y="2927"/>
                  </a:cubicBezTo>
                  <a:lnTo>
                    <a:pt x="21207" y="2927"/>
                  </a:lnTo>
                  <a:cubicBezTo>
                    <a:pt x="21207" y="2927"/>
                    <a:pt x="21136" y="2992"/>
                    <a:pt x="21089" y="2992"/>
                  </a:cubicBezTo>
                  <a:cubicBezTo>
                    <a:pt x="21065" y="2992"/>
                    <a:pt x="21047" y="2976"/>
                    <a:pt x="21047" y="2927"/>
                  </a:cubicBezTo>
                  <a:cubicBezTo>
                    <a:pt x="20949" y="2927"/>
                    <a:pt x="20916" y="2992"/>
                    <a:pt x="20905" y="2992"/>
                  </a:cubicBezTo>
                  <a:cubicBezTo>
                    <a:pt x="20900" y="2992"/>
                    <a:pt x="20900" y="2976"/>
                    <a:pt x="20900" y="2927"/>
                  </a:cubicBezTo>
                  <a:lnTo>
                    <a:pt x="20740" y="2927"/>
                  </a:lnTo>
                  <a:lnTo>
                    <a:pt x="20740" y="3074"/>
                  </a:lnTo>
                  <a:lnTo>
                    <a:pt x="21207" y="3074"/>
                  </a:lnTo>
                  <a:cubicBezTo>
                    <a:pt x="21002" y="3074"/>
                    <a:pt x="20863" y="3145"/>
                    <a:pt x="20749" y="3145"/>
                  </a:cubicBezTo>
                  <a:cubicBezTo>
                    <a:pt x="20692" y="3145"/>
                    <a:pt x="20642" y="3128"/>
                    <a:pt x="20593" y="3074"/>
                  </a:cubicBezTo>
                  <a:lnTo>
                    <a:pt x="20433" y="3074"/>
                  </a:lnTo>
                  <a:cubicBezTo>
                    <a:pt x="20285" y="3234"/>
                    <a:pt x="20125" y="3234"/>
                    <a:pt x="19978" y="3234"/>
                  </a:cubicBezTo>
                  <a:lnTo>
                    <a:pt x="20593" y="3234"/>
                  </a:lnTo>
                  <a:cubicBezTo>
                    <a:pt x="20593" y="3234"/>
                    <a:pt x="20740" y="3234"/>
                    <a:pt x="20740" y="3382"/>
                  </a:cubicBezTo>
                  <a:lnTo>
                    <a:pt x="21207" y="3382"/>
                  </a:lnTo>
                  <a:cubicBezTo>
                    <a:pt x="21047" y="3382"/>
                    <a:pt x="20900" y="3541"/>
                    <a:pt x="20740" y="3541"/>
                  </a:cubicBezTo>
                  <a:lnTo>
                    <a:pt x="19818" y="3541"/>
                  </a:lnTo>
                  <a:cubicBezTo>
                    <a:pt x="19671" y="3541"/>
                    <a:pt x="19511" y="3689"/>
                    <a:pt x="19203" y="3689"/>
                  </a:cubicBezTo>
                  <a:lnTo>
                    <a:pt x="18896" y="3689"/>
                  </a:lnTo>
                  <a:cubicBezTo>
                    <a:pt x="18589" y="3689"/>
                    <a:pt x="18281" y="3689"/>
                    <a:pt x="17827" y="3849"/>
                  </a:cubicBezTo>
                  <a:cubicBezTo>
                    <a:pt x="17519" y="3849"/>
                    <a:pt x="17052" y="3849"/>
                    <a:pt x="16745" y="3996"/>
                  </a:cubicBezTo>
                  <a:lnTo>
                    <a:pt x="16130" y="3996"/>
                  </a:lnTo>
                  <a:cubicBezTo>
                    <a:pt x="16130" y="3996"/>
                    <a:pt x="15983" y="4156"/>
                    <a:pt x="15823" y="4156"/>
                  </a:cubicBezTo>
                  <a:cubicBezTo>
                    <a:pt x="15368" y="4156"/>
                    <a:pt x="15061" y="4156"/>
                    <a:pt x="14593" y="4304"/>
                  </a:cubicBezTo>
                  <a:lnTo>
                    <a:pt x="13979" y="4304"/>
                  </a:lnTo>
                  <a:cubicBezTo>
                    <a:pt x="13524" y="4463"/>
                    <a:pt x="13057" y="4463"/>
                    <a:pt x="12602" y="4463"/>
                  </a:cubicBezTo>
                  <a:cubicBezTo>
                    <a:pt x="12294" y="4611"/>
                    <a:pt x="12135" y="4611"/>
                    <a:pt x="11987" y="4611"/>
                  </a:cubicBezTo>
                  <a:cubicBezTo>
                    <a:pt x="11680" y="4611"/>
                    <a:pt x="11520" y="4771"/>
                    <a:pt x="11213" y="4771"/>
                  </a:cubicBezTo>
                  <a:lnTo>
                    <a:pt x="10450" y="4771"/>
                  </a:lnTo>
                  <a:cubicBezTo>
                    <a:pt x="10291" y="4771"/>
                    <a:pt x="10143" y="4771"/>
                    <a:pt x="9836" y="4918"/>
                  </a:cubicBezTo>
                  <a:lnTo>
                    <a:pt x="9221" y="4918"/>
                  </a:lnTo>
                  <a:cubicBezTo>
                    <a:pt x="9221" y="4918"/>
                    <a:pt x="9061" y="4918"/>
                    <a:pt x="8914" y="5078"/>
                  </a:cubicBezTo>
                  <a:lnTo>
                    <a:pt x="8606" y="5078"/>
                  </a:lnTo>
                  <a:cubicBezTo>
                    <a:pt x="8299" y="5078"/>
                    <a:pt x="7992" y="5078"/>
                    <a:pt x="7684" y="5226"/>
                  </a:cubicBezTo>
                  <a:cubicBezTo>
                    <a:pt x="7377" y="5226"/>
                    <a:pt x="6910" y="5226"/>
                    <a:pt x="6455" y="5385"/>
                  </a:cubicBezTo>
                  <a:cubicBezTo>
                    <a:pt x="6148" y="5385"/>
                    <a:pt x="5840" y="5533"/>
                    <a:pt x="5533" y="5533"/>
                  </a:cubicBezTo>
                  <a:cubicBezTo>
                    <a:pt x="5373" y="5533"/>
                    <a:pt x="5226" y="5533"/>
                    <a:pt x="5066" y="5693"/>
                  </a:cubicBezTo>
                  <a:cubicBezTo>
                    <a:pt x="4759" y="5693"/>
                    <a:pt x="4451" y="5693"/>
                    <a:pt x="4144" y="5840"/>
                  </a:cubicBezTo>
                  <a:cubicBezTo>
                    <a:pt x="3837" y="5840"/>
                    <a:pt x="3529" y="5840"/>
                    <a:pt x="3222" y="6000"/>
                  </a:cubicBezTo>
                  <a:lnTo>
                    <a:pt x="3074" y="6000"/>
                  </a:lnTo>
                  <a:cubicBezTo>
                    <a:pt x="2767" y="6000"/>
                    <a:pt x="2300" y="6148"/>
                    <a:pt x="1845" y="6307"/>
                  </a:cubicBezTo>
                  <a:lnTo>
                    <a:pt x="616" y="6307"/>
                  </a:lnTo>
                  <a:cubicBezTo>
                    <a:pt x="456" y="6455"/>
                    <a:pt x="456" y="6455"/>
                    <a:pt x="308" y="6455"/>
                  </a:cubicBezTo>
                  <a:cubicBezTo>
                    <a:pt x="308" y="6615"/>
                    <a:pt x="149" y="6615"/>
                    <a:pt x="149" y="6762"/>
                  </a:cubicBezTo>
                  <a:cubicBezTo>
                    <a:pt x="308" y="6922"/>
                    <a:pt x="149" y="6922"/>
                    <a:pt x="149" y="6922"/>
                  </a:cubicBezTo>
                  <a:lnTo>
                    <a:pt x="1" y="6922"/>
                  </a:lnTo>
                  <a:lnTo>
                    <a:pt x="1" y="7070"/>
                  </a:lnTo>
                  <a:lnTo>
                    <a:pt x="308" y="7070"/>
                  </a:lnTo>
                  <a:lnTo>
                    <a:pt x="308" y="7377"/>
                  </a:lnTo>
                  <a:cubicBezTo>
                    <a:pt x="616" y="7684"/>
                    <a:pt x="763" y="7684"/>
                    <a:pt x="1071" y="7844"/>
                  </a:cubicBezTo>
                  <a:lnTo>
                    <a:pt x="1230" y="7844"/>
                  </a:lnTo>
                  <a:cubicBezTo>
                    <a:pt x="1538" y="7992"/>
                    <a:pt x="1845" y="8152"/>
                    <a:pt x="1993" y="8299"/>
                  </a:cubicBezTo>
                  <a:cubicBezTo>
                    <a:pt x="2300" y="8299"/>
                    <a:pt x="2460" y="8459"/>
                    <a:pt x="2607" y="8459"/>
                  </a:cubicBezTo>
                  <a:cubicBezTo>
                    <a:pt x="2767" y="8459"/>
                    <a:pt x="2767" y="8459"/>
                    <a:pt x="2767" y="8606"/>
                  </a:cubicBezTo>
                  <a:cubicBezTo>
                    <a:pt x="2767" y="8606"/>
                    <a:pt x="2767" y="8766"/>
                    <a:pt x="2915" y="8766"/>
                  </a:cubicBezTo>
                  <a:lnTo>
                    <a:pt x="2915" y="8914"/>
                  </a:lnTo>
                  <a:lnTo>
                    <a:pt x="2767" y="8914"/>
                  </a:lnTo>
                  <a:lnTo>
                    <a:pt x="2767" y="9074"/>
                  </a:lnTo>
                  <a:lnTo>
                    <a:pt x="2915" y="9074"/>
                  </a:lnTo>
                  <a:lnTo>
                    <a:pt x="2915" y="15368"/>
                  </a:lnTo>
                  <a:cubicBezTo>
                    <a:pt x="2915" y="15528"/>
                    <a:pt x="2767" y="15528"/>
                    <a:pt x="2767" y="15528"/>
                  </a:cubicBezTo>
                  <a:lnTo>
                    <a:pt x="2915" y="15675"/>
                  </a:lnTo>
                  <a:lnTo>
                    <a:pt x="2915" y="16142"/>
                  </a:lnTo>
                  <a:lnTo>
                    <a:pt x="4144" y="15982"/>
                  </a:lnTo>
                  <a:lnTo>
                    <a:pt x="4304" y="15982"/>
                  </a:lnTo>
                  <a:cubicBezTo>
                    <a:pt x="4304" y="16142"/>
                    <a:pt x="4144" y="16142"/>
                    <a:pt x="4144" y="16142"/>
                  </a:cubicBezTo>
                  <a:lnTo>
                    <a:pt x="5533" y="16142"/>
                  </a:lnTo>
                  <a:cubicBezTo>
                    <a:pt x="5681" y="16142"/>
                    <a:pt x="5681" y="16290"/>
                    <a:pt x="5681" y="16290"/>
                  </a:cubicBezTo>
                  <a:cubicBezTo>
                    <a:pt x="5681" y="16450"/>
                    <a:pt x="5681" y="16450"/>
                    <a:pt x="5840" y="16450"/>
                  </a:cubicBezTo>
                  <a:cubicBezTo>
                    <a:pt x="5988" y="16450"/>
                    <a:pt x="6148" y="16450"/>
                    <a:pt x="6148" y="16290"/>
                  </a:cubicBezTo>
                  <a:lnTo>
                    <a:pt x="6762" y="16290"/>
                  </a:lnTo>
                  <a:cubicBezTo>
                    <a:pt x="6910" y="16290"/>
                    <a:pt x="7070" y="16142"/>
                    <a:pt x="7217" y="16142"/>
                  </a:cubicBezTo>
                  <a:cubicBezTo>
                    <a:pt x="7217" y="15982"/>
                    <a:pt x="7377" y="15982"/>
                    <a:pt x="7525" y="15982"/>
                  </a:cubicBezTo>
                  <a:lnTo>
                    <a:pt x="7684" y="15982"/>
                  </a:lnTo>
                  <a:cubicBezTo>
                    <a:pt x="7832" y="15982"/>
                    <a:pt x="7992" y="15835"/>
                    <a:pt x="8139" y="15835"/>
                  </a:cubicBezTo>
                  <a:cubicBezTo>
                    <a:pt x="8299" y="15835"/>
                    <a:pt x="8606" y="15982"/>
                    <a:pt x="8754" y="15982"/>
                  </a:cubicBezTo>
                  <a:lnTo>
                    <a:pt x="11065" y="15982"/>
                  </a:lnTo>
                  <a:cubicBezTo>
                    <a:pt x="11213" y="15982"/>
                    <a:pt x="11213" y="15982"/>
                    <a:pt x="11372" y="15835"/>
                  </a:cubicBezTo>
                  <a:lnTo>
                    <a:pt x="11987" y="15835"/>
                  </a:lnTo>
                  <a:cubicBezTo>
                    <a:pt x="12135" y="15835"/>
                    <a:pt x="12294" y="15675"/>
                    <a:pt x="12442" y="15675"/>
                  </a:cubicBezTo>
                  <a:lnTo>
                    <a:pt x="13671" y="15675"/>
                  </a:lnTo>
                  <a:cubicBezTo>
                    <a:pt x="13979" y="15528"/>
                    <a:pt x="14286" y="15528"/>
                    <a:pt x="14593" y="15528"/>
                  </a:cubicBezTo>
                  <a:lnTo>
                    <a:pt x="14901" y="15528"/>
                  </a:lnTo>
                  <a:cubicBezTo>
                    <a:pt x="14901" y="15675"/>
                    <a:pt x="14753" y="15675"/>
                    <a:pt x="14593" y="15675"/>
                  </a:cubicBezTo>
                  <a:cubicBezTo>
                    <a:pt x="14286" y="15835"/>
                    <a:pt x="14139" y="15835"/>
                    <a:pt x="13831" y="15835"/>
                  </a:cubicBezTo>
                  <a:cubicBezTo>
                    <a:pt x="13364" y="15982"/>
                    <a:pt x="12749" y="16142"/>
                    <a:pt x="12294" y="16142"/>
                  </a:cubicBezTo>
                  <a:cubicBezTo>
                    <a:pt x="11827" y="16142"/>
                    <a:pt x="11520" y="16142"/>
                    <a:pt x="11065" y="16290"/>
                  </a:cubicBezTo>
                  <a:cubicBezTo>
                    <a:pt x="10758" y="16290"/>
                    <a:pt x="10291" y="16450"/>
                    <a:pt x="9983" y="16450"/>
                  </a:cubicBezTo>
                  <a:lnTo>
                    <a:pt x="9369" y="16450"/>
                  </a:lnTo>
                  <a:cubicBezTo>
                    <a:pt x="9369" y="16597"/>
                    <a:pt x="9528" y="16597"/>
                    <a:pt x="9528" y="16597"/>
                  </a:cubicBezTo>
                  <a:lnTo>
                    <a:pt x="9676" y="16597"/>
                  </a:lnTo>
                  <a:cubicBezTo>
                    <a:pt x="9676" y="16757"/>
                    <a:pt x="9528" y="16757"/>
                    <a:pt x="9528" y="16757"/>
                  </a:cubicBezTo>
                  <a:cubicBezTo>
                    <a:pt x="9675" y="16757"/>
                    <a:pt x="9676" y="16757"/>
                    <a:pt x="9676" y="16902"/>
                  </a:cubicBezTo>
                  <a:lnTo>
                    <a:pt x="9676" y="16902"/>
                  </a:lnTo>
                  <a:cubicBezTo>
                    <a:pt x="10241" y="16882"/>
                    <a:pt x="10807" y="16757"/>
                    <a:pt x="11372" y="16757"/>
                  </a:cubicBezTo>
                  <a:cubicBezTo>
                    <a:pt x="11520" y="16757"/>
                    <a:pt x="11680" y="16757"/>
                    <a:pt x="11827" y="16597"/>
                  </a:cubicBezTo>
                  <a:lnTo>
                    <a:pt x="13057" y="16597"/>
                  </a:lnTo>
                  <a:cubicBezTo>
                    <a:pt x="13364" y="16597"/>
                    <a:pt x="13831" y="16450"/>
                    <a:pt x="14139" y="16450"/>
                  </a:cubicBezTo>
                  <a:cubicBezTo>
                    <a:pt x="14446" y="16290"/>
                    <a:pt x="14593" y="16290"/>
                    <a:pt x="14753" y="16290"/>
                  </a:cubicBezTo>
                  <a:lnTo>
                    <a:pt x="15061" y="16290"/>
                  </a:lnTo>
                  <a:cubicBezTo>
                    <a:pt x="15208" y="16290"/>
                    <a:pt x="15208" y="16142"/>
                    <a:pt x="15208" y="16142"/>
                  </a:cubicBezTo>
                  <a:cubicBezTo>
                    <a:pt x="15515" y="16142"/>
                    <a:pt x="15675" y="16142"/>
                    <a:pt x="15823" y="15982"/>
                  </a:cubicBezTo>
                  <a:lnTo>
                    <a:pt x="16745" y="15982"/>
                  </a:lnTo>
                  <a:cubicBezTo>
                    <a:pt x="17052" y="15835"/>
                    <a:pt x="17359" y="15835"/>
                    <a:pt x="17667" y="15835"/>
                  </a:cubicBezTo>
                  <a:lnTo>
                    <a:pt x="17667" y="15982"/>
                  </a:lnTo>
                  <a:lnTo>
                    <a:pt x="17974" y="15982"/>
                  </a:lnTo>
                  <a:cubicBezTo>
                    <a:pt x="18134" y="15835"/>
                    <a:pt x="18441" y="15835"/>
                    <a:pt x="18589" y="15835"/>
                  </a:cubicBezTo>
                  <a:lnTo>
                    <a:pt x="19363" y="15835"/>
                  </a:lnTo>
                  <a:cubicBezTo>
                    <a:pt x="19511" y="15675"/>
                    <a:pt x="19671" y="15675"/>
                    <a:pt x="19671" y="15675"/>
                  </a:cubicBezTo>
                  <a:lnTo>
                    <a:pt x="19978" y="15675"/>
                  </a:lnTo>
                  <a:cubicBezTo>
                    <a:pt x="19978" y="15528"/>
                    <a:pt x="20125" y="15528"/>
                    <a:pt x="20125" y="15528"/>
                  </a:cubicBezTo>
                  <a:cubicBezTo>
                    <a:pt x="20433" y="15528"/>
                    <a:pt x="20740" y="15368"/>
                    <a:pt x="21047" y="15368"/>
                  </a:cubicBezTo>
                  <a:cubicBezTo>
                    <a:pt x="21355" y="15368"/>
                    <a:pt x="21822" y="15220"/>
                    <a:pt x="22129" y="15220"/>
                  </a:cubicBezTo>
                  <a:lnTo>
                    <a:pt x="23199" y="15220"/>
                  </a:lnTo>
                  <a:cubicBezTo>
                    <a:pt x="23359" y="15060"/>
                    <a:pt x="23666" y="15060"/>
                    <a:pt x="23973" y="15060"/>
                  </a:cubicBezTo>
                  <a:cubicBezTo>
                    <a:pt x="23973" y="15060"/>
                    <a:pt x="24121" y="15060"/>
                    <a:pt x="24121" y="14913"/>
                  </a:cubicBezTo>
                  <a:lnTo>
                    <a:pt x="25510" y="14913"/>
                  </a:lnTo>
                  <a:cubicBezTo>
                    <a:pt x="25658" y="14913"/>
                    <a:pt x="25658" y="14753"/>
                    <a:pt x="25817" y="14753"/>
                  </a:cubicBezTo>
                  <a:cubicBezTo>
                    <a:pt x="25817" y="14753"/>
                    <a:pt x="25817" y="14606"/>
                    <a:pt x="25965" y="14606"/>
                  </a:cubicBezTo>
                  <a:lnTo>
                    <a:pt x="26580" y="14606"/>
                  </a:lnTo>
                  <a:cubicBezTo>
                    <a:pt x="26739" y="14606"/>
                    <a:pt x="26887" y="14606"/>
                    <a:pt x="27047" y="14446"/>
                  </a:cubicBezTo>
                  <a:lnTo>
                    <a:pt x="28424" y="14446"/>
                  </a:lnTo>
                  <a:cubicBezTo>
                    <a:pt x="28583" y="14446"/>
                    <a:pt x="28731" y="14298"/>
                    <a:pt x="28891" y="14298"/>
                  </a:cubicBezTo>
                  <a:cubicBezTo>
                    <a:pt x="29038" y="14298"/>
                    <a:pt x="29038" y="14298"/>
                    <a:pt x="29038" y="14446"/>
                  </a:cubicBezTo>
                  <a:lnTo>
                    <a:pt x="29505" y="14446"/>
                  </a:lnTo>
                  <a:cubicBezTo>
                    <a:pt x="29653" y="14446"/>
                    <a:pt x="29813" y="14446"/>
                    <a:pt x="30120" y="14298"/>
                  </a:cubicBezTo>
                  <a:lnTo>
                    <a:pt x="30575" y="14298"/>
                  </a:lnTo>
                  <a:cubicBezTo>
                    <a:pt x="30370" y="14298"/>
                    <a:pt x="30236" y="14227"/>
                    <a:pt x="30122" y="14227"/>
                  </a:cubicBezTo>
                  <a:cubicBezTo>
                    <a:pt x="30065" y="14227"/>
                    <a:pt x="30014" y="14245"/>
                    <a:pt x="29960" y="14298"/>
                  </a:cubicBezTo>
                  <a:lnTo>
                    <a:pt x="29813" y="14298"/>
                  </a:lnTo>
                  <a:cubicBezTo>
                    <a:pt x="29653" y="14298"/>
                    <a:pt x="29346" y="14138"/>
                    <a:pt x="29198" y="14138"/>
                  </a:cubicBezTo>
                  <a:lnTo>
                    <a:pt x="31349" y="14138"/>
                  </a:lnTo>
                  <a:cubicBezTo>
                    <a:pt x="31657" y="14138"/>
                    <a:pt x="31804" y="14138"/>
                    <a:pt x="32112" y="13991"/>
                  </a:cubicBezTo>
                  <a:lnTo>
                    <a:pt x="32886" y="13991"/>
                  </a:lnTo>
                  <a:cubicBezTo>
                    <a:pt x="33193" y="13831"/>
                    <a:pt x="33648" y="13831"/>
                    <a:pt x="33956" y="13831"/>
                  </a:cubicBezTo>
                  <a:cubicBezTo>
                    <a:pt x="34570" y="13684"/>
                    <a:pt x="35037" y="13684"/>
                    <a:pt x="35492" y="13524"/>
                  </a:cubicBezTo>
                  <a:lnTo>
                    <a:pt x="36722" y="13524"/>
                  </a:lnTo>
                  <a:cubicBezTo>
                    <a:pt x="36722" y="13604"/>
                    <a:pt x="36762" y="13644"/>
                    <a:pt x="36802" y="13644"/>
                  </a:cubicBezTo>
                  <a:cubicBezTo>
                    <a:pt x="36842" y="13644"/>
                    <a:pt x="36881" y="13604"/>
                    <a:pt x="36881" y="13524"/>
                  </a:cubicBezTo>
                  <a:lnTo>
                    <a:pt x="37496" y="13524"/>
                  </a:lnTo>
                  <a:cubicBezTo>
                    <a:pt x="37951" y="13524"/>
                    <a:pt x="38258" y="13524"/>
                    <a:pt x="38726" y="13684"/>
                  </a:cubicBezTo>
                  <a:lnTo>
                    <a:pt x="40102" y="13684"/>
                  </a:lnTo>
                  <a:cubicBezTo>
                    <a:pt x="40262" y="13831"/>
                    <a:pt x="40410" y="13831"/>
                    <a:pt x="40570" y="13831"/>
                  </a:cubicBezTo>
                  <a:lnTo>
                    <a:pt x="41024" y="13831"/>
                  </a:lnTo>
                  <a:cubicBezTo>
                    <a:pt x="41184" y="13991"/>
                    <a:pt x="41184" y="13991"/>
                    <a:pt x="41332" y="13991"/>
                  </a:cubicBezTo>
                  <a:lnTo>
                    <a:pt x="43950" y="13991"/>
                  </a:lnTo>
                  <a:lnTo>
                    <a:pt x="43950" y="14138"/>
                  </a:lnTo>
                  <a:lnTo>
                    <a:pt x="40102" y="14138"/>
                  </a:lnTo>
                  <a:cubicBezTo>
                    <a:pt x="39955" y="13991"/>
                    <a:pt x="39795" y="13991"/>
                    <a:pt x="39648" y="13991"/>
                  </a:cubicBezTo>
                  <a:lnTo>
                    <a:pt x="38566" y="13991"/>
                  </a:lnTo>
                  <a:cubicBezTo>
                    <a:pt x="38566" y="13991"/>
                    <a:pt x="38566" y="13831"/>
                    <a:pt x="38418" y="13831"/>
                  </a:cubicBezTo>
                  <a:cubicBezTo>
                    <a:pt x="38418" y="13991"/>
                    <a:pt x="38418" y="13991"/>
                    <a:pt x="38258" y="13991"/>
                  </a:cubicBezTo>
                  <a:lnTo>
                    <a:pt x="37029" y="13991"/>
                  </a:lnTo>
                  <a:lnTo>
                    <a:pt x="36881" y="14138"/>
                  </a:lnTo>
                  <a:lnTo>
                    <a:pt x="36107" y="14138"/>
                  </a:lnTo>
                  <a:cubicBezTo>
                    <a:pt x="35800" y="14138"/>
                    <a:pt x="35492" y="14298"/>
                    <a:pt x="35185" y="14298"/>
                  </a:cubicBezTo>
                  <a:lnTo>
                    <a:pt x="34730" y="14298"/>
                  </a:lnTo>
                  <a:cubicBezTo>
                    <a:pt x="34570" y="14446"/>
                    <a:pt x="34263" y="14446"/>
                    <a:pt x="34115" y="14606"/>
                  </a:cubicBezTo>
                  <a:lnTo>
                    <a:pt x="34730" y="14606"/>
                  </a:lnTo>
                  <a:lnTo>
                    <a:pt x="34878" y="14446"/>
                  </a:lnTo>
                  <a:lnTo>
                    <a:pt x="35345" y="14446"/>
                  </a:lnTo>
                  <a:cubicBezTo>
                    <a:pt x="35345" y="14606"/>
                    <a:pt x="35185" y="14606"/>
                    <a:pt x="35185" y="14606"/>
                  </a:cubicBezTo>
                  <a:lnTo>
                    <a:pt x="36881" y="14606"/>
                  </a:lnTo>
                  <a:cubicBezTo>
                    <a:pt x="37029" y="14606"/>
                    <a:pt x="37189" y="14606"/>
                    <a:pt x="37189" y="14446"/>
                  </a:cubicBezTo>
                  <a:cubicBezTo>
                    <a:pt x="37189" y="14606"/>
                    <a:pt x="37189" y="14606"/>
                    <a:pt x="37336" y="14606"/>
                  </a:cubicBezTo>
                  <a:lnTo>
                    <a:pt x="37496" y="14606"/>
                  </a:lnTo>
                  <a:cubicBezTo>
                    <a:pt x="37644" y="14606"/>
                    <a:pt x="37644" y="14606"/>
                    <a:pt x="37644" y="14446"/>
                  </a:cubicBezTo>
                  <a:cubicBezTo>
                    <a:pt x="37803" y="14606"/>
                    <a:pt x="37803" y="14606"/>
                    <a:pt x="37951" y="14606"/>
                  </a:cubicBezTo>
                  <a:lnTo>
                    <a:pt x="38111" y="14606"/>
                  </a:lnTo>
                  <a:cubicBezTo>
                    <a:pt x="37951" y="14606"/>
                    <a:pt x="37951" y="14606"/>
                    <a:pt x="37951" y="14446"/>
                  </a:cubicBezTo>
                  <a:lnTo>
                    <a:pt x="38258" y="14446"/>
                  </a:lnTo>
                  <a:lnTo>
                    <a:pt x="38111" y="14606"/>
                  </a:lnTo>
                  <a:lnTo>
                    <a:pt x="38258" y="14606"/>
                  </a:lnTo>
                  <a:lnTo>
                    <a:pt x="38258" y="14446"/>
                  </a:lnTo>
                  <a:cubicBezTo>
                    <a:pt x="38418" y="14446"/>
                    <a:pt x="38418" y="14446"/>
                    <a:pt x="38418" y="14606"/>
                  </a:cubicBezTo>
                  <a:lnTo>
                    <a:pt x="39795" y="14606"/>
                  </a:lnTo>
                  <a:cubicBezTo>
                    <a:pt x="39955" y="14606"/>
                    <a:pt x="40102" y="14606"/>
                    <a:pt x="40262" y="14753"/>
                  </a:cubicBezTo>
                  <a:lnTo>
                    <a:pt x="41639" y="14753"/>
                  </a:lnTo>
                  <a:cubicBezTo>
                    <a:pt x="41639" y="14753"/>
                    <a:pt x="41639" y="14606"/>
                    <a:pt x="41492" y="14606"/>
                  </a:cubicBezTo>
                  <a:lnTo>
                    <a:pt x="41332" y="14606"/>
                  </a:lnTo>
                  <a:cubicBezTo>
                    <a:pt x="41184" y="14606"/>
                    <a:pt x="41184" y="14606"/>
                    <a:pt x="41024" y="14446"/>
                  </a:cubicBezTo>
                  <a:lnTo>
                    <a:pt x="41492" y="14446"/>
                  </a:lnTo>
                  <a:cubicBezTo>
                    <a:pt x="41639" y="14446"/>
                    <a:pt x="41799" y="14446"/>
                    <a:pt x="41946" y="14606"/>
                  </a:cubicBezTo>
                  <a:lnTo>
                    <a:pt x="41946" y="14446"/>
                  </a:lnTo>
                  <a:lnTo>
                    <a:pt x="42106" y="14446"/>
                  </a:lnTo>
                  <a:cubicBezTo>
                    <a:pt x="42254" y="14446"/>
                    <a:pt x="42254" y="14446"/>
                    <a:pt x="42414" y="14298"/>
                  </a:cubicBezTo>
                  <a:lnTo>
                    <a:pt x="44098" y="14298"/>
                  </a:lnTo>
                  <a:cubicBezTo>
                    <a:pt x="44405" y="14298"/>
                    <a:pt x="44565" y="14138"/>
                    <a:pt x="44872" y="14138"/>
                  </a:cubicBezTo>
                  <a:lnTo>
                    <a:pt x="45327" y="14138"/>
                  </a:lnTo>
                  <a:cubicBezTo>
                    <a:pt x="45487" y="14138"/>
                    <a:pt x="45634" y="14138"/>
                    <a:pt x="45634" y="13991"/>
                  </a:cubicBezTo>
                  <a:lnTo>
                    <a:pt x="46249" y="13991"/>
                  </a:lnTo>
                  <a:cubicBezTo>
                    <a:pt x="46556" y="13991"/>
                    <a:pt x="46716" y="13991"/>
                    <a:pt x="47024" y="13831"/>
                  </a:cubicBezTo>
                  <a:cubicBezTo>
                    <a:pt x="47024" y="13831"/>
                    <a:pt x="47171" y="13831"/>
                    <a:pt x="47331" y="13991"/>
                  </a:cubicBezTo>
                  <a:cubicBezTo>
                    <a:pt x="47478" y="13991"/>
                    <a:pt x="47638" y="13831"/>
                    <a:pt x="47786" y="13831"/>
                  </a:cubicBezTo>
                  <a:cubicBezTo>
                    <a:pt x="47946" y="13831"/>
                    <a:pt x="48093" y="13831"/>
                    <a:pt x="48253" y="13991"/>
                  </a:cubicBezTo>
                  <a:cubicBezTo>
                    <a:pt x="48400" y="13991"/>
                    <a:pt x="48400" y="13831"/>
                    <a:pt x="48560" y="13831"/>
                  </a:cubicBezTo>
                  <a:lnTo>
                    <a:pt x="48868" y="13831"/>
                  </a:lnTo>
                  <a:lnTo>
                    <a:pt x="48868" y="13991"/>
                  </a:lnTo>
                  <a:lnTo>
                    <a:pt x="48560" y="13991"/>
                  </a:lnTo>
                  <a:lnTo>
                    <a:pt x="48560" y="14138"/>
                  </a:lnTo>
                  <a:cubicBezTo>
                    <a:pt x="48868" y="13991"/>
                    <a:pt x="49015" y="13991"/>
                    <a:pt x="49175" y="13991"/>
                  </a:cubicBezTo>
                  <a:lnTo>
                    <a:pt x="49790" y="13991"/>
                  </a:lnTo>
                  <a:cubicBezTo>
                    <a:pt x="49790" y="13938"/>
                    <a:pt x="49806" y="13920"/>
                    <a:pt x="49834" y="13920"/>
                  </a:cubicBezTo>
                  <a:cubicBezTo>
                    <a:pt x="49889" y="13920"/>
                    <a:pt x="49990" y="13991"/>
                    <a:pt x="50097" y="13991"/>
                  </a:cubicBezTo>
                  <a:cubicBezTo>
                    <a:pt x="49937" y="13991"/>
                    <a:pt x="49937" y="14138"/>
                    <a:pt x="49790" y="14138"/>
                  </a:cubicBezTo>
                  <a:lnTo>
                    <a:pt x="50097" y="14138"/>
                  </a:lnTo>
                  <a:cubicBezTo>
                    <a:pt x="50245" y="14138"/>
                    <a:pt x="50097" y="14298"/>
                    <a:pt x="50245" y="14298"/>
                  </a:cubicBezTo>
                  <a:lnTo>
                    <a:pt x="50404" y="14298"/>
                  </a:lnTo>
                  <a:lnTo>
                    <a:pt x="50404" y="14138"/>
                  </a:lnTo>
                  <a:lnTo>
                    <a:pt x="51781" y="14138"/>
                  </a:lnTo>
                  <a:cubicBezTo>
                    <a:pt x="51941" y="14138"/>
                    <a:pt x="52089" y="13991"/>
                    <a:pt x="52248" y="13991"/>
                  </a:cubicBezTo>
                  <a:lnTo>
                    <a:pt x="52248" y="13831"/>
                  </a:lnTo>
                  <a:lnTo>
                    <a:pt x="53625" y="13831"/>
                  </a:lnTo>
                  <a:cubicBezTo>
                    <a:pt x="53478" y="13684"/>
                    <a:pt x="53478" y="13684"/>
                    <a:pt x="53318" y="13684"/>
                  </a:cubicBezTo>
                  <a:cubicBezTo>
                    <a:pt x="53244" y="13757"/>
                    <a:pt x="53167" y="13794"/>
                    <a:pt x="53090" y="13794"/>
                  </a:cubicBezTo>
                  <a:cubicBezTo>
                    <a:pt x="53014" y="13794"/>
                    <a:pt x="52937" y="13757"/>
                    <a:pt x="52863" y="13684"/>
                  </a:cubicBezTo>
                  <a:lnTo>
                    <a:pt x="52089" y="13684"/>
                  </a:lnTo>
                  <a:cubicBezTo>
                    <a:pt x="52089" y="13524"/>
                    <a:pt x="52089" y="13524"/>
                    <a:pt x="52248" y="13524"/>
                  </a:cubicBezTo>
                  <a:lnTo>
                    <a:pt x="53011" y="13524"/>
                  </a:lnTo>
                  <a:cubicBezTo>
                    <a:pt x="53170" y="13376"/>
                    <a:pt x="53318" y="13376"/>
                    <a:pt x="53625" y="13376"/>
                  </a:cubicBezTo>
                  <a:lnTo>
                    <a:pt x="54240" y="13376"/>
                  </a:lnTo>
                  <a:cubicBezTo>
                    <a:pt x="54240" y="13376"/>
                    <a:pt x="54400" y="13376"/>
                    <a:pt x="54547" y="13216"/>
                  </a:cubicBezTo>
                  <a:lnTo>
                    <a:pt x="55629" y="13216"/>
                  </a:lnTo>
                  <a:cubicBezTo>
                    <a:pt x="55936" y="13216"/>
                    <a:pt x="56244" y="13069"/>
                    <a:pt x="56699" y="13069"/>
                  </a:cubicBezTo>
                  <a:cubicBezTo>
                    <a:pt x="56858" y="13069"/>
                    <a:pt x="57006" y="13069"/>
                    <a:pt x="57166" y="12909"/>
                  </a:cubicBezTo>
                  <a:lnTo>
                    <a:pt x="57621" y="12909"/>
                  </a:lnTo>
                  <a:cubicBezTo>
                    <a:pt x="58088" y="12909"/>
                    <a:pt x="58395" y="12762"/>
                    <a:pt x="58702" y="12762"/>
                  </a:cubicBezTo>
                  <a:lnTo>
                    <a:pt x="59157" y="12762"/>
                  </a:lnTo>
                  <a:cubicBezTo>
                    <a:pt x="59157" y="12602"/>
                    <a:pt x="59317" y="12602"/>
                    <a:pt x="59465" y="12602"/>
                  </a:cubicBezTo>
                  <a:cubicBezTo>
                    <a:pt x="59932" y="12602"/>
                    <a:pt x="60387" y="12454"/>
                    <a:pt x="60854" y="12454"/>
                  </a:cubicBezTo>
                  <a:cubicBezTo>
                    <a:pt x="61001" y="12454"/>
                    <a:pt x="61309" y="12454"/>
                    <a:pt x="61468" y="12294"/>
                  </a:cubicBezTo>
                  <a:lnTo>
                    <a:pt x="62390" y="12294"/>
                  </a:lnTo>
                  <a:cubicBezTo>
                    <a:pt x="62698" y="12147"/>
                    <a:pt x="62845" y="12147"/>
                    <a:pt x="63005" y="12147"/>
                  </a:cubicBezTo>
                  <a:lnTo>
                    <a:pt x="63620" y="12147"/>
                  </a:lnTo>
                  <a:cubicBezTo>
                    <a:pt x="63767" y="12147"/>
                    <a:pt x="63927" y="11987"/>
                    <a:pt x="64235" y="11987"/>
                  </a:cubicBezTo>
                  <a:lnTo>
                    <a:pt x="64849" y="11987"/>
                  </a:lnTo>
                  <a:cubicBezTo>
                    <a:pt x="65157" y="11840"/>
                    <a:pt x="65464" y="11840"/>
                    <a:pt x="65611" y="11840"/>
                  </a:cubicBezTo>
                  <a:cubicBezTo>
                    <a:pt x="66079" y="11680"/>
                    <a:pt x="66533" y="11680"/>
                    <a:pt x="67001" y="11680"/>
                  </a:cubicBezTo>
                  <a:cubicBezTo>
                    <a:pt x="67308" y="11532"/>
                    <a:pt x="67615" y="11532"/>
                    <a:pt x="67923" y="11532"/>
                  </a:cubicBezTo>
                  <a:cubicBezTo>
                    <a:pt x="68070" y="11372"/>
                    <a:pt x="68230" y="11372"/>
                    <a:pt x="68377" y="11372"/>
                  </a:cubicBezTo>
                  <a:cubicBezTo>
                    <a:pt x="68685" y="11372"/>
                    <a:pt x="68992" y="11225"/>
                    <a:pt x="69299" y="11225"/>
                  </a:cubicBezTo>
                  <a:cubicBezTo>
                    <a:pt x="69607" y="11225"/>
                    <a:pt x="69914" y="11065"/>
                    <a:pt x="70074" y="11065"/>
                  </a:cubicBezTo>
                  <a:lnTo>
                    <a:pt x="70221" y="11065"/>
                  </a:lnTo>
                  <a:cubicBezTo>
                    <a:pt x="70689" y="10918"/>
                    <a:pt x="71143" y="10758"/>
                    <a:pt x="71611" y="10758"/>
                  </a:cubicBezTo>
                  <a:cubicBezTo>
                    <a:pt x="71684" y="10684"/>
                    <a:pt x="71761" y="10647"/>
                    <a:pt x="71838" y="10647"/>
                  </a:cubicBezTo>
                  <a:cubicBezTo>
                    <a:pt x="71915" y="10647"/>
                    <a:pt x="71992" y="10684"/>
                    <a:pt x="72065" y="10758"/>
                  </a:cubicBezTo>
                  <a:cubicBezTo>
                    <a:pt x="72373" y="10758"/>
                    <a:pt x="72680" y="10610"/>
                    <a:pt x="72840" y="10610"/>
                  </a:cubicBezTo>
                  <a:cubicBezTo>
                    <a:pt x="72987" y="10610"/>
                    <a:pt x="72987" y="10610"/>
                    <a:pt x="73147" y="10450"/>
                  </a:cubicBezTo>
                  <a:cubicBezTo>
                    <a:pt x="73147" y="10450"/>
                    <a:pt x="73295" y="10303"/>
                    <a:pt x="73147" y="10143"/>
                  </a:cubicBezTo>
                  <a:lnTo>
                    <a:pt x="73295" y="9996"/>
                  </a:lnTo>
                  <a:lnTo>
                    <a:pt x="73455" y="9996"/>
                  </a:lnTo>
                  <a:cubicBezTo>
                    <a:pt x="73455" y="9996"/>
                    <a:pt x="73455" y="9836"/>
                    <a:pt x="73295" y="9836"/>
                  </a:cubicBezTo>
                  <a:lnTo>
                    <a:pt x="73147" y="9836"/>
                  </a:lnTo>
                  <a:lnTo>
                    <a:pt x="73147" y="9688"/>
                  </a:lnTo>
                  <a:cubicBezTo>
                    <a:pt x="72840" y="9381"/>
                    <a:pt x="72680" y="9221"/>
                    <a:pt x="72373" y="9074"/>
                  </a:cubicBezTo>
                  <a:lnTo>
                    <a:pt x="72225" y="9074"/>
                  </a:lnTo>
                  <a:cubicBezTo>
                    <a:pt x="71918" y="8914"/>
                    <a:pt x="71611" y="8914"/>
                    <a:pt x="71303" y="8766"/>
                  </a:cubicBezTo>
                  <a:cubicBezTo>
                    <a:pt x="71143" y="8606"/>
                    <a:pt x="70996" y="8606"/>
                    <a:pt x="70836" y="8606"/>
                  </a:cubicBezTo>
                  <a:cubicBezTo>
                    <a:pt x="70689" y="8606"/>
                    <a:pt x="70689" y="8459"/>
                    <a:pt x="70689" y="8459"/>
                  </a:cubicBezTo>
                  <a:cubicBezTo>
                    <a:pt x="70689" y="8299"/>
                    <a:pt x="70689" y="8152"/>
                    <a:pt x="70529" y="8152"/>
                  </a:cubicBezTo>
                  <a:cubicBezTo>
                    <a:pt x="70529" y="7992"/>
                    <a:pt x="70689" y="7992"/>
                    <a:pt x="70689" y="7992"/>
                  </a:cubicBezTo>
                  <a:lnTo>
                    <a:pt x="70529" y="7992"/>
                  </a:lnTo>
                  <a:cubicBezTo>
                    <a:pt x="70529" y="7844"/>
                    <a:pt x="70529" y="7844"/>
                    <a:pt x="70381" y="7684"/>
                  </a:cubicBezTo>
                  <a:lnTo>
                    <a:pt x="70381" y="1697"/>
                  </a:lnTo>
                  <a:lnTo>
                    <a:pt x="70529" y="1538"/>
                  </a:lnTo>
                  <a:lnTo>
                    <a:pt x="70689" y="1538"/>
                  </a:lnTo>
                  <a:cubicBezTo>
                    <a:pt x="70689" y="1390"/>
                    <a:pt x="70529" y="1390"/>
                    <a:pt x="70529" y="1390"/>
                  </a:cubicBezTo>
                  <a:lnTo>
                    <a:pt x="70381" y="1390"/>
                  </a:lnTo>
                  <a:lnTo>
                    <a:pt x="70381" y="923"/>
                  </a:lnTo>
                  <a:lnTo>
                    <a:pt x="69299" y="1083"/>
                  </a:lnTo>
                  <a:cubicBezTo>
                    <a:pt x="69152" y="1083"/>
                    <a:pt x="69152" y="1083"/>
                    <a:pt x="69152" y="923"/>
                  </a:cubicBezTo>
                  <a:lnTo>
                    <a:pt x="69299" y="923"/>
                  </a:lnTo>
                  <a:cubicBezTo>
                    <a:pt x="69459" y="775"/>
                    <a:pt x="69607" y="775"/>
                    <a:pt x="69914" y="775"/>
                  </a:cubicBezTo>
                  <a:lnTo>
                    <a:pt x="69152" y="775"/>
                  </a:lnTo>
                  <a:cubicBezTo>
                    <a:pt x="69045" y="775"/>
                    <a:pt x="68944" y="841"/>
                    <a:pt x="68798" y="841"/>
                  </a:cubicBezTo>
                  <a:cubicBezTo>
                    <a:pt x="68724" y="841"/>
                    <a:pt x="68640" y="825"/>
                    <a:pt x="68537" y="775"/>
                  </a:cubicBezTo>
                  <a:lnTo>
                    <a:pt x="68377" y="775"/>
                  </a:lnTo>
                  <a:cubicBezTo>
                    <a:pt x="68328" y="825"/>
                    <a:pt x="68278" y="841"/>
                    <a:pt x="68221" y="841"/>
                  </a:cubicBezTo>
                  <a:cubicBezTo>
                    <a:pt x="68107" y="841"/>
                    <a:pt x="67968" y="775"/>
                    <a:pt x="67763" y="775"/>
                  </a:cubicBezTo>
                  <a:lnTo>
                    <a:pt x="67615" y="775"/>
                  </a:lnTo>
                  <a:lnTo>
                    <a:pt x="67615" y="616"/>
                  </a:lnTo>
                  <a:lnTo>
                    <a:pt x="67615" y="468"/>
                  </a:lnTo>
                  <a:cubicBezTo>
                    <a:pt x="67455" y="468"/>
                    <a:pt x="67308" y="468"/>
                    <a:pt x="67148" y="616"/>
                  </a:cubicBezTo>
                  <a:lnTo>
                    <a:pt x="67001" y="775"/>
                  </a:lnTo>
                  <a:lnTo>
                    <a:pt x="66693" y="775"/>
                  </a:lnTo>
                  <a:cubicBezTo>
                    <a:pt x="66533" y="775"/>
                    <a:pt x="66386" y="923"/>
                    <a:pt x="66226" y="923"/>
                  </a:cubicBezTo>
                  <a:cubicBezTo>
                    <a:pt x="66226" y="1083"/>
                    <a:pt x="66079" y="1083"/>
                    <a:pt x="65919" y="1083"/>
                  </a:cubicBezTo>
                  <a:lnTo>
                    <a:pt x="64542" y="1083"/>
                  </a:lnTo>
                  <a:cubicBezTo>
                    <a:pt x="64388" y="1003"/>
                    <a:pt x="64195" y="963"/>
                    <a:pt x="63982" y="963"/>
                  </a:cubicBezTo>
                  <a:cubicBezTo>
                    <a:pt x="63770" y="963"/>
                    <a:pt x="63540" y="1003"/>
                    <a:pt x="63312" y="1083"/>
                  </a:cubicBezTo>
                  <a:lnTo>
                    <a:pt x="62083" y="1083"/>
                  </a:lnTo>
                  <a:cubicBezTo>
                    <a:pt x="61923" y="1083"/>
                    <a:pt x="61616" y="1083"/>
                    <a:pt x="61468" y="1230"/>
                  </a:cubicBezTo>
                  <a:lnTo>
                    <a:pt x="60239" y="1230"/>
                  </a:lnTo>
                  <a:cubicBezTo>
                    <a:pt x="60079" y="1230"/>
                    <a:pt x="59772" y="1390"/>
                    <a:pt x="59624" y="1390"/>
                  </a:cubicBezTo>
                  <a:cubicBezTo>
                    <a:pt x="59465" y="1390"/>
                    <a:pt x="59157" y="1538"/>
                    <a:pt x="58850" y="1538"/>
                  </a:cubicBezTo>
                  <a:lnTo>
                    <a:pt x="58395" y="1538"/>
                  </a:lnTo>
                  <a:cubicBezTo>
                    <a:pt x="58395" y="1538"/>
                    <a:pt x="58395" y="1390"/>
                    <a:pt x="58543" y="1390"/>
                  </a:cubicBezTo>
                  <a:cubicBezTo>
                    <a:pt x="58543" y="1390"/>
                    <a:pt x="58702" y="1390"/>
                    <a:pt x="58850" y="1230"/>
                  </a:cubicBezTo>
                  <a:cubicBezTo>
                    <a:pt x="59010" y="1230"/>
                    <a:pt x="59317" y="1230"/>
                    <a:pt x="59624" y="1083"/>
                  </a:cubicBezTo>
                  <a:cubicBezTo>
                    <a:pt x="60079" y="923"/>
                    <a:pt x="60546" y="923"/>
                    <a:pt x="61161" y="923"/>
                  </a:cubicBezTo>
                  <a:cubicBezTo>
                    <a:pt x="61468" y="775"/>
                    <a:pt x="61923" y="775"/>
                    <a:pt x="62231" y="775"/>
                  </a:cubicBezTo>
                  <a:cubicBezTo>
                    <a:pt x="62698" y="616"/>
                    <a:pt x="63005" y="616"/>
                    <a:pt x="63460" y="616"/>
                  </a:cubicBezTo>
                  <a:lnTo>
                    <a:pt x="64075" y="616"/>
                  </a:lnTo>
                  <a:lnTo>
                    <a:pt x="64075" y="468"/>
                  </a:lnTo>
                  <a:lnTo>
                    <a:pt x="63767" y="468"/>
                  </a:lnTo>
                  <a:lnTo>
                    <a:pt x="63767" y="308"/>
                  </a:lnTo>
                  <a:lnTo>
                    <a:pt x="63767" y="161"/>
                  </a:lnTo>
                  <a:lnTo>
                    <a:pt x="63620" y="161"/>
                  </a:lnTo>
                  <a:cubicBezTo>
                    <a:pt x="63620" y="81"/>
                    <a:pt x="63657" y="81"/>
                    <a:pt x="63694" y="81"/>
                  </a:cubicBezTo>
                  <a:cubicBezTo>
                    <a:pt x="63730" y="81"/>
                    <a:pt x="63767" y="81"/>
                    <a:pt x="63767" y="1"/>
                  </a:cubicBezTo>
                  <a:close/>
                  <a:moveTo>
                    <a:pt x="9676" y="16902"/>
                  </a:moveTo>
                  <a:lnTo>
                    <a:pt x="9676" y="16902"/>
                  </a:lnTo>
                  <a:cubicBezTo>
                    <a:pt x="9627" y="16904"/>
                    <a:pt x="9578" y="16904"/>
                    <a:pt x="9528" y="16904"/>
                  </a:cubicBezTo>
                  <a:lnTo>
                    <a:pt x="9676" y="16904"/>
                  </a:lnTo>
                  <a:cubicBezTo>
                    <a:pt x="9676" y="16904"/>
                    <a:pt x="9676" y="16903"/>
                    <a:pt x="9676" y="169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7210975" y="4021125"/>
              <a:ext cx="276625" cy="63125"/>
            </a:xfrm>
            <a:custGeom>
              <a:rect b="b" l="l" r="r" t="t"/>
              <a:pathLst>
                <a:path extrusionOk="0" h="2525" w="11065">
                  <a:moveTo>
                    <a:pt x="2418" y="1999"/>
                  </a:moveTo>
                  <a:cubicBezTo>
                    <a:pt x="2371" y="1999"/>
                    <a:pt x="2300" y="2070"/>
                    <a:pt x="2300" y="2070"/>
                  </a:cubicBezTo>
                  <a:lnTo>
                    <a:pt x="2460" y="2070"/>
                  </a:lnTo>
                  <a:cubicBezTo>
                    <a:pt x="2460" y="2016"/>
                    <a:pt x="2442" y="1999"/>
                    <a:pt x="2418" y="1999"/>
                  </a:cubicBezTo>
                  <a:close/>
                  <a:moveTo>
                    <a:pt x="9259" y="0"/>
                  </a:moveTo>
                  <a:cubicBezTo>
                    <a:pt x="9203" y="0"/>
                    <a:pt x="9168" y="66"/>
                    <a:pt x="9061" y="66"/>
                  </a:cubicBezTo>
                  <a:cubicBezTo>
                    <a:pt x="8914" y="226"/>
                    <a:pt x="8754" y="226"/>
                    <a:pt x="8606" y="373"/>
                  </a:cubicBezTo>
                  <a:lnTo>
                    <a:pt x="8446" y="373"/>
                  </a:lnTo>
                  <a:cubicBezTo>
                    <a:pt x="8139" y="533"/>
                    <a:pt x="7832" y="680"/>
                    <a:pt x="7684" y="680"/>
                  </a:cubicBezTo>
                  <a:cubicBezTo>
                    <a:pt x="7217" y="840"/>
                    <a:pt x="6910" y="840"/>
                    <a:pt x="6602" y="988"/>
                  </a:cubicBezTo>
                  <a:lnTo>
                    <a:pt x="5988" y="988"/>
                  </a:lnTo>
                  <a:lnTo>
                    <a:pt x="5840" y="1148"/>
                  </a:lnTo>
                  <a:lnTo>
                    <a:pt x="4918" y="1148"/>
                  </a:lnTo>
                  <a:cubicBezTo>
                    <a:pt x="4758" y="1295"/>
                    <a:pt x="4451" y="1295"/>
                    <a:pt x="4304" y="1295"/>
                  </a:cubicBezTo>
                  <a:lnTo>
                    <a:pt x="4144" y="1295"/>
                  </a:lnTo>
                  <a:cubicBezTo>
                    <a:pt x="3996" y="1455"/>
                    <a:pt x="3689" y="1455"/>
                    <a:pt x="3529" y="1455"/>
                  </a:cubicBezTo>
                  <a:lnTo>
                    <a:pt x="3074" y="1455"/>
                  </a:lnTo>
                  <a:cubicBezTo>
                    <a:pt x="2914" y="1602"/>
                    <a:pt x="2607" y="1602"/>
                    <a:pt x="2300" y="1602"/>
                  </a:cubicBezTo>
                  <a:lnTo>
                    <a:pt x="1992" y="1602"/>
                  </a:lnTo>
                  <a:cubicBezTo>
                    <a:pt x="1845" y="1762"/>
                    <a:pt x="1685" y="1762"/>
                    <a:pt x="1538" y="1762"/>
                  </a:cubicBezTo>
                  <a:lnTo>
                    <a:pt x="1070" y="1762"/>
                  </a:lnTo>
                  <a:cubicBezTo>
                    <a:pt x="1070" y="1910"/>
                    <a:pt x="1070" y="1910"/>
                    <a:pt x="923" y="1910"/>
                  </a:cubicBezTo>
                  <a:lnTo>
                    <a:pt x="456" y="1910"/>
                  </a:lnTo>
                  <a:cubicBezTo>
                    <a:pt x="308" y="1910"/>
                    <a:pt x="148" y="1910"/>
                    <a:pt x="1" y="2070"/>
                  </a:cubicBezTo>
                  <a:lnTo>
                    <a:pt x="308" y="2070"/>
                  </a:lnTo>
                  <a:cubicBezTo>
                    <a:pt x="616" y="2070"/>
                    <a:pt x="923" y="1910"/>
                    <a:pt x="1230" y="1910"/>
                  </a:cubicBezTo>
                  <a:lnTo>
                    <a:pt x="2607" y="1910"/>
                  </a:lnTo>
                  <a:cubicBezTo>
                    <a:pt x="2607" y="2070"/>
                    <a:pt x="2607" y="2070"/>
                    <a:pt x="2460" y="2070"/>
                  </a:cubicBezTo>
                  <a:lnTo>
                    <a:pt x="3074" y="2070"/>
                  </a:lnTo>
                  <a:lnTo>
                    <a:pt x="2914" y="2217"/>
                  </a:lnTo>
                  <a:lnTo>
                    <a:pt x="2607" y="2217"/>
                  </a:lnTo>
                  <a:cubicBezTo>
                    <a:pt x="2509" y="2217"/>
                    <a:pt x="2476" y="2288"/>
                    <a:pt x="2418" y="2288"/>
                  </a:cubicBezTo>
                  <a:cubicBezTo>
                    <a:pt x="2389" y="2288"/>
                    <a:pt x="2353" y="2270"/>
                    <a:pt x="2300" y="2217"/>
                  </a:cubicBezTo>
                  <a:cubicBezTo>
                    <a:pt x="2300" y="2217"/>
                    <a:pt x="2152" y="2217"/>
                    <a:pt x="2152" y="2377"/>
                  </a:cubicBezTo>
                  <a:cubicBezTo>
                    <a:pt x="1992" y="2377"/>
                    <a:pt x="1685" y="2524"/>
                    <a:pt x="1538" y="2524"/>
                  </a:cubicBezTo>
                  <a:lnTo>
                    <a:pt x="1685" y="2524"/>
                  </a:lnTo>
                  <a:cubicBezTo>
                    <a:pt x="1992" y="2524"/>
                    <a:pt x="2300" y="2377"/>
                    <a:pt x="2767" y="2377"/>
                  </a:cubicBezTo>
                  <a:cubicBezTo>
                    <a:pt x="2914" y="2377"/>
                    <a:pt x="3074" y="2377"/>
                    <a:pt x="3222" y="2217"/>
                  </a:cubicBezTo>
                  <a:lnTo>
                    <a:pt x="3836" y="2217"/>
                  </a:lnTo>
                  <a:cubicBezTo>
                    <a:pt x="3996" y="2217"/>
                    <a:pt x="4144" y="2217"/>
                    <a:pt x="4304" y="2070"/>
                  </a:cubicBezTo>
                  <a:lnTo>
                    <a:pt x="4918" y="2070"/>
                  </a:lnTo>
                  <a:cubicBezTo>
                    <a:pt x="5066" y="1910"/>
                    <a:pt x="5373" y="1910"/>
                    <a:pt x="5533" y="1910"/>
                  </a:cubicBezTo>
                  <a:lnTo>
                    <a:pt x="5680" y="1910"/>
                  </a:lnTo>
                  <a:cubicBezTo>
                    <a:pt x="5988" y="1762"/>
                    <a:pt x="6295" y="1762"/>
                    <a:pt x="6762" y="1602"/>
                  </a:cubicBezTo>
                  <a:cubicBezTo>
                    <a:pt x="6910" y="1602"/>
                    <a:pt x="7070" y="1602"/>
                    <a:pt x="7070" y="1455"/>
                  </a:cubicBezTo>
                  <a:cubicBezTo>
                    <a:pt x="7377" y="1455"/>
                    <a:pt x="7684" y="1455"/>
                    <a:pt x="7832" y="1295"/>
                  </a:cubicBezTo>
                  <a:lnTo>
                    <a:pt x="8299" y="1295"/>
                  </a:lnTo>
                  <a:cubicBezTo>
                    <a:pt x="8446" y="1148"/>
                    <a:pt x="8606" y="1148"/>
                    <a:pt x="8754" y="1148"/>
                  </a:cubicBezTo>
                  <a:lnTo>
                    <a:pt x="8754" y="1295"/>
                  </a:lnTo>
                  <a:cubicBezTo>
                    <a:pt x="8914" y="1295"/>
                    <a:pt x="9061" y="1295"/>
                    <a:pt x="9061" y="1148"/>
                  </a:cubicBezTo>
                  <a:lnTo>
                    <a:pt x="9368" y="1148"/>
                  </a:lnTo>
                  <a:cubicBezTo>
                    <a:pt x="9573" y="1148"/>
                    <a:pt x="9713" y="1077"/>
                    <a:pt x="9874" y="1077"/>
                  </a:cubicBezTo>
                  <a:cubicBezTo>
                    <a:pt x="9954" y="1077"/>
                    <a:pt x="10041" y="1094"/>
                    <a:pt x="10143" y="1148"/>
                  </a:cubicBezTo>
                  <a:lnTo>
                    <a:pt x="10290" y="988"/>
                  </a:lnTo>
                  <a:cubicBezTo>
                    <a:pt x="10290" y="988"/>
                    <a:pt x="10290" y="840"/>
                    <a:pt x="10450" y="840"/>
                  </a:cubicBezTo>
                  <a:cubicBezTo>
                    <a:pt x="10450" y="680"/>
                    <a:pt x="10290" y="680"/>
                    <a:pt x="10290" y="680"/>
                  </a:cubicBezTo>
                  <a:cubicBezTo>
                    <a:pt x="10290" y="533"/>
                    <a:pt x="10450" y="533"/>
                    <a:pt x="10450" y="533"/>
                  </a:cubicBezTo>
                  <a:lnTo>
                    <a:pt x="10598" y="533"/>
                  </a:lnTo>
                  <a:lnTo>
                    <a:pt x="10598" y="680"/>
                  </a:lnTo>
                  <a:lnTo>
                    <a:pt x="10905" y="680"/>
                  </a:lnTo>
                  <a:cubicBezTo>
                    <a:pt x="11065" y="533"/>
                    <a:pt x="11065" y="373"/>
                    <a:pt x="10905" y="226"/>
                  </a:cubicBezTo>
                  <a:lnTo>
                    <a:pt x="10598" y="226"/>
                  </a:lnTo>
                  <a:lnTo>
                    <a:pt x="10450" y="373"/>
                  </a:lnTo>
                  <a:cubicBezTo>
                    <a:pt x="10370" y="453"/>
                    <a:pt x="10330" y="493"/>
                    <a:pt x="10292" y="493"/>
                  </a:cubicBezTo>
                  <a:cubicBezTo>
                    <a:pt x="10254" y="493"/>
                    <a:pt x="10217" y="453"/>
                    <a:pt x="10143" y="373"/>
                  </a:cubicBezTo>
                  <a:cubicBezTo>
                    <a:pt x="9983" y="226"/>
                    <a:pt x="9836" y="226"/>
                    <a:pt x="9676" y="66"/>
                  </a:cubicBezTo>
                  <a:lnTo>
                    <a:pt x="9368" y="66"/>
                  </a:lnTo>
                  <a:cubicBezTo>
                    <a:pt x="9319" y="17"/>
                    <a:pt x="9287" y="0"/>
                    <a:pt x="9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
            <p:cNvSpPr/>
            <p:nvPr/>
          </p:nvSpPr>
          <p:spPr>
            <a:xfrm>
              <a:off x="6312025" y="4114950"/>
              <a:ext cx="72850" cy="15400"/>
            </a:xfrm>
            <a:custGeom>
              <a:rect b="b" l="l" r="r" t="t"/>
              <a:pathLst>
                <a:path extrusionOk="0" h="616" w="2914">
                  <a:moveTo>
                    <a:pt x="2299" y="1"/>
                  </a:moveTo>
                  <a:cubicBezTo>
                    <a:pt x="2299" y="81"/>
                    <a:pt x="2262" y="81"/>
                    <a:pt x="2225" y="81"/>
                  </a:cubicBezTo>
                  <a:cubicBezTo>
                    <a:pt x="2189" y="81"/>
                    <a:pt x="2152" y="81"/>
                    <a:pt x="2152" y="161"/>
                  </a:cubicBezTo>
                  <a:lnTo>
                    <a:pt x="1685" y="161"/>
                  </a:lnTo>
                  <a:cubicBezTo>
                    <a:pt x="1537" y="308"/>
                    <a:pt x="1377" y="308"/>
                    <a:pt x="1377" y="308"/>
                  </a:cubicBezTo>
                  <a:lnTo>
                    <a:pt x="148" y="308"/>
                  </a:lnTo>
                  <a:lnTo>
                    <a:pt x="148" y="468"/>
                  </a:lnTo>
                  <a:cubicBezTo>
                    <a:pt x="148" y="468"/>
                    <a:pt x="0" y="468"/>
                    <a:pt x="0" y="615"/>
                  </a:cubicBezTo>
                  <a:lnTo>
                    <a:pt x="148" y="615"/>
                  </a:lnTo>
                  <a:cubicBezTo>
                    <a:pt x="922" y="615"/>
                    <a:pt x="1537" y="468"/>
                    <a:pt x="2299" y="308"/>
                  </a:cubicBezTo>
                  <a:lnTo>
                    <a:pt x="2914" y="308"/>
                  </a:lnTo>
                  <a:cubicBezTo>
                    <a:pt x="2914" y="161"/>
                    <a:pt x="2766" y="161"/>
                    <a:pt x="2766" y="161"/>
                  </a:cubicBezTo>
                  <a:lnTo>
                    <a:pt x="2459" y="161"/>
                  </a:lnTo>
                  <a:lnTo>
                    <a:pt x="22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p:nvPr/>
          </p:nvSpPr>
          <p:spPr>
            <a:xfrm>
              <a:off x="6384850" y="4118950"/>
              <a:ext cx="4025" cy="3725"/>
            </a:xfrm>
            <a:custGeom>
              <a:rect b="b" l="l" r="r" t="t"/>
              <a:pathLst>
                <a:path extrusionOk="0" h="149" w="161">
                  <a:moveTo>
                    <a:pt x="1" y="148"/>
                  </a:moveTo>
                  <a:lnTo>
                    <a:pt x="1" y="148"/>
                  </a:lnTo>
                  <a:lnTo>
                    <a:pt x="1" y="148"/>
                  </a:lnTo>
                  <a:cubicBezTo>
                    <a:pt x="1" y="1"/>
                    <a:pt x="161" y="1"/>
                    <a:pt x="161" y="1"/>
                  </a:cubicBezTo>
                  <a:cubicBezTo>
                    <a:pt x="161" y="1"/>
                    <a:pt x="1" y="1"/>
                    <a:pt x="1" y="1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6826800" y="4111275"/>
              <a:ext cx="107600" cy="11400"/>
            </a:xfrm>
            <a:custGeom>
              <a:rect b="b" l="l" r="r" t="t"/>
              <a:pathLst>
                <a:path extrusionOk="0" h="456" w="4304">
                  <a:moveTo>
                    <a:pt x="2767" y="0"/>
                  </a:moveTo>
                  <a:cubicBezTo>
                    <a:pt x="2460" y="0"/>
                    <a:pt x="2300" y="0"/>
                    <a:pt x="1993" y="148"/>
                  </a:cubicBezTo>
                  <a:lnTo>
                    <a:pt x="1685" y="148"/>
                  </a:lnTo>
                  <a:cubicBezTo>
                    <a:pt x="1583" y="99"/>
                    <a:pt x="1480" y="82"/>
                    <a:pt x="1378" y="82"/>
                  </a:cubicBezTo>
                  <a:cubicBezTo>
                    <a:pt x="1173" y="82"/>
                    <a:pt x="968" y="148"/>
                    <a:pt x="763" y="148"/>
                  </a:cubicBezTo>
                  <a:cubicBezTo>
                    <a:pt x="763" y="148"/>
                    <a:pt x="616" y="308"/>
                    <a:pt x="456" y="308"/>
                  </a:cubicBezTo>
                  <a:cubicBezTo>
                    <a:pt x="308" y="308"/>
                    <a:pt x="148" y="308"/>
                    <a:pt x="1" y="455"/>
                  </a:cubicBezTo>
                  <a:lnTo>
                    <a:pt x="308" y="455"/>
                  </a:lnTo>
                  <a:cubicBezTo>
                    <a:pt x="763" y="308"/>
                    <a:pt x="1070" y="308"/>
                    <a:pt x="1378" y="308"/>
                  </a:cubicBezTo>
                  <a:cubicBezTo>
                    <a:pt x="1845" y="308"/>
                    <a:pt x="2152" y="148"/>
                    <a:pt x="2607" y="148"/>
                  </a:cubicBezTo>
                  <a:lnTo>
                    <a:pt x="3996" y="148"/>
                  </a:lnTo>
                  <a:cubicBezTo>
                    <a:pt x="4144" y="148"/>
                    <a:pt x="4144" y="148"/>
                    <a:pt x="43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a:off x="5958575" y="4161050"/>
              <a:ext cx="61500" cy="11700"/>
            </a:xfrm>
            <a:custGeom>
              <a:rect b="b" l="l" r="r" t="t"/>
              <a:pathLst>
                <a:path extrusionOk="0" h="468" w="2460">
                  <a:moveTo>
                    <a:pt x="1845" y="1"/>
                  </a:moveTo>
                  <a:cubicBezTo>
                    <a:pt x="1685" y="161"/>
                    <a:pt x="1685" y="161"/>
                    <a:pt x="1538" y="161"/>
                  </a:cubicBezTo>
                  <a:lnTo>
                    <a:pt x="1070" y="161"/>
                  </a:lnTo>
                  <a:cubicBezTo>
                    <a:pt x="923" y="308"/>
                    <a:pt x="763" y="308"/>
                    <a:pt x="616" y="308"/>
                  </a:cubicBezTo>
                  <a:lnTo>
                    <a:pt x="148" y="308"/>
                  </a:lnTo>
                  <a:lnTo>
                    <a:pt x="1" y="468"/>
                  </a:lnTo>
                  <a:lnTo>
                    <a:pt x="616" y="468"/>
                  </a:lnTo>
                  <a:cubicBezTo>
                    <a:pt x="763" y="308"/>
                    <a:pt x="1070" y="308"/>
                    <a:pt x="1230" y="308"/>
                  </a:cubicBezTo>
                  <a:cubicBezTo>
                    <a:pt x="1378" y="161"/>
                    <a:pt x="1685" y="161"/>
                    <a:pt x="1845" y="161"/>
                  </a:cubicBezTo>
                  <a:cubicBezTo>
                    <a:pt x="1947" y="210"/>
                    <a:pt x="2032" y="226"/>
                    <a:pt x="2105" y="226"/>
                  </a:cubicBezTo>
                  <a:cubicBezTo>
                    <a:pt x="2252" y="226"/>
                    <a:pt x="2353" y="161"/>
                    <a:pt x="2460" y="161"/>
                  </a:cubicBezTo>
                  <a:cubicBezTo>
                    <a:pt x="2353" y="161"/>
                    <a:pt x="2317" y="90"/>
                    <a:pt x="2262" y="90"/>
                  </a:cubicBezTo>
                  <a:cubicBezTo>
                    <a:pt x="2234" y="90"/>
                    <a:pt x="2201" y="107"/>
                    <a:pt x="2152" y="161"/>
                  </a:cubicBezTo>
                  <a:lnTo>
                    <a:pt x="1992" y="161"/>
                  </a:lnTo>
                  <a:lnTo>
                    <a:pt x="1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6680825" y="4114950"/>
              <a:ext cx="38450" cy="4025"/>
            </a:xfrm>
            <a:custGeom>
              <a:rect b="b" l="l" r="r" t="t"/>
              <a:pathLst>
                <a:path extrusionOk="0" h="161" w="1538">
                  <a:moveTo>
                    <a:pt x="1" y="1"/>
                  </a:moveTo>
                  <a:cubicBezTo>
                    <a:pt x="1" y="161"/>
                    <a:pt x="148" y="161"/>
                    <a:pt x="308" y="161"/>
                  </a:cubicBezTo>
                  <a:lnTo>
                    <a:pt x="1377" y="161"/>
                  </a:lnTo>
                  <a:cubicBezTo>
                    <a:pt x="1230" y="161"/>
                    <a:pt x="1070" y="161"/>
                    <a:pt x="923" y="1"/>
                  </a:cubicBezTo>
                  <a:close/>
                  <a:moveTo>
                    <a:pt x="1419" y="90"/>
                  </a:moveTo>
                  <a:cubicBezTo>
                    <a:pt x="1395" y="90"/>
                    <a:pt x="1377" y="107"/>
                    <a:pt x="1377" y="161"/>
                  </a:cubicBezTo>
                  <a:lnTo>
                    <a:pt x="1537" y="161"/>
                  </a:lnTo>
                  <a:cubicBezTo>
                    <a:pt x="1537" y="161"/>
                    <a:pt x="1466" y="90"/>
                    <a:pt x="1419" y="9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6100575" y="4145700"/>
              <a:ext cx="30750" cy="7700"/>
            </a:xfrm>
            <a:custGeom>
              <a:rect b="b" l="l" r="r" t="t"/>
              <a:pathLst>
                <a:path extrusionOk="0" h="308" w="1230">
                  <a:moveTo>
                    <a:pt x="1230" y="0"/>
                  </a:moveTo>
                  <a:lnTo>
                    <a:pt x="1082" y="160"/>
                  </a:lnTo>
                  <a:lnTo>
                    <a:pt x="1230" y="160"/>
                  </a:lnTo>
                  <a:lnTo>
                    <a:pt x="1230" y="0"/>
                  </a:lnTo>
                  <a:close/>
                  <a:moveTo>
                    <a:pt x="775" y="0"/>
                  </a:moveTo>
                  <a:cubicBezTo>
                    <a:pt x="615" y="160"/>
                    <a:pt x="615" y="160"/>
                    <a:pt x="468" y="160"/>
                  </a:cubicBezTo>
                  <a:lnTo>
                    <a:pt x="308" y="160"/>
                  </a:lnTo>
                  <a:cubicBezTo>
                    <a:pt x="160" y="307"/>
                    <a:pt x="0" y="307"/>
                    <a:pt x="0" y="307"/>
                  </a:cubicBezTo>
                  <a:lnTo>
                    <a:pt x="308" y="307"/>
                  </a:lnTo>
                  <a:cubicBezTo>
                    <a:pt x="468" y="307"/>
                    <a:pt x="615" y="307"/>
                    <a:pt x="775" y="160"/>
                  </a:cubicBezTo>
                  <a:lnTo>
                    <a:pt x="1082" y="160"/>
                  </a:lnTo>
                  <a:lnTo>
                    <a:pt x="10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a:off x="5858700" y="4180425"/>
              <a:ext cx="26750" cy="3700"/>
            </a:xfrm>
            <a:custGeom>
              <a:rect b="b" l="l" r="r" t="t"/>
              <a:pathLst>
                <a:path extrusionOk="0" h="148" w="1070">
                  <a:moveTo>
                    <a:pt x="763" y="0"/>
                  </a:moveTo>
                  <a:cubicBezTo>
                    <a:pt x="615" y="148"/>
                    <a:pt x="308" y="148"/>
                    <a:pt x="0" y="148"/>
                  </a:cubicBezTo>
                  <a:lnTo>
                    <a:pt x="1070" y="148"/>
                  </a:lnTo>
                  <a:lnTo>
                    <a:pt x="10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a:off x="6258225" y="4124850"/>
              <a:ext cx="26775" cy="5500"/>
            </a:xfrm>
            <a:custGeom>
              <a:rect b="b" l="l" r="r" t="t"/>
              <a:pathLst>
                <a:path extrusionOk="0" h="220" w="1071">
                  <a:moveTo>
                    <a:pt x="1032" y="1"/>
                  </a:moveTo>
                  <a:cubicBezTo>
                    <a:pt x="989" y="1"/>
                    <a:pt x="923" y="72"/>
                    <a:pt x="923" y="72"/>
                  </a:cubicBezTo>
                  <a:lnTo>
                    <a:pt x="308" y="72"/>
                  </a:lnTo>
                  <a:cubicBezTo>
                    <a:pt x="149" y="219"/>
                    <a:pt x="149" y="219"/>
                    <a:pt x="1" y="219"/>
                  </a:cubicBezTo>
                  <a:lnTo>
                    <a:pt x="616" y="219"/>
                  </a:lnTo>
                  <a:cubicBezTo>
                    <a:pt x="763" y="72"/>
                    <a:pt x="923" y="72"/>
                    <a:pt x="1071" y="72"/>
                  </a:cubicBezTo>
                  <a:cubicBezTo>
                    <a:pt x="1071" y="19"/>
                    <a:pt x="1054" y="1"/>
                    <a:pt x="10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a:off x="6477050" y="4107275"/>
              <a:ext cx="11725" cy="4025"/>
            </a:xfrm>
            <a:custGeom>
              <a:rect b="b" l="l" r="r" t="t"/>
              <a:pathLst>
                <a:path extrusionOk="0" h="161" w="469">
                  <a:moveTo>
                    <a:pt x="468" y="0"/>
                  </a:moveTo>
                  <a:cubicBezTo>
                    <a:pt x="308" y="160"/>
                    <a:pt x="161" y="160"/>
                    <a:pt x="1" y="160"/>
                  </a:cubicBezTo>
                  <a:lnTo>
                    <a:pt x="468" y="160"/>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3"/>
            <p:cNvSpPr/>
            <p:nvPr/>
          </p:nvSpPr>
          <p:spPr>
            <a:xfrm>
              <a:off x="5920175" y="4176425"/>
              <a:ext cx="15375" cy="4025"/>
            </a:xfrm>
            <a:custGeom>
              <a:rect b="b" l="l" r="r" t="t"/>
              <a:pathLst>
                <a:path extrusionOk="0" h="161" w="615">
                  <a:moveTo>
                    <a:pt x="307" y="0"/>
                  </a:moveTo>
                  <a:cubicBezTo>
                    <a:pt x="148" y="0"/>
                    <a:pt x="0" y="160"/>
                    <a:pt x="0" y="160"/>
                  </a:cubicBezTo>
                  <a:lnTo>
                    <a:pt x="455" y="160"/>
                  </a:lnTo>
                  <a:cubicBezTo>
                    <a:pt x="615" y="160"/>
                    <a:pt x="615" y="160"/>
                    <a:pt x="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3"/>
            <p:cNvSpPr/>
            <p:nvPr/>
          </p:nvSpPr>
          <p:spPr>
            <a:xfrm>
              <a:off x="6427275" y="4103575"/>
              <a:ext cx="15400" cy="7725"/>
            </a:xfrm>
            <a:custGeom>
              <a:rect b="b" l="l" r="r" t="t"/>
              <a:pathLst>
                <a:path extrusionOk="0" h="309" w="616">
                  <a:moveTo>
                    <a:pt x="615" y="1"/>
                  </a:moveTo>
                  <a:cubicBezTo>
                    <a:pt x="308" y="1"/>
                    <a:pt x="148" y="1"/>
                    <a:pt x="0" y="148"/>
                  </a:cubicBezTo>
                  <a:lnTo>
                    <a:pt x="308" y="148"/>
                  </a:lnTo>
                  <a:lnTo>
                    <a:pt x="308" y="308"/>
                  </a:lnTo>
                  <a:cubicBezTo>
                    <a:pt x="455" y="308"/>
                    <a:pt x="455" y="148"/>
                    <a:pt x="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6173725" y="4142000"/>
              <a:ext cx="15375" cy="3725"/>
            </a:xfrm>
            <a:custGeom>
              <a:rect b="b" l="l" r="r" t="t"/>
              <a:pathLst>
                <a:path extrusionOk="0" h="149" w="615">
                  <a:moveTo>
                    <a:pt x="615" y="1"/>
                  </a:moveTo>
                  <a:cubicBezTo>
                    <a:pt x="308" y="1"/>
                    <a:pt x="148" y="1"/>
                    <a:pt x="0" y="148"/>
                  </a:cubicBezTo>
                  <a:cubicBezTo>
                    <a:pt x="148" y="148"/>
                    <a:pt x="455" y="148"/>
                    <a:pt x="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a:off x="6400225" y="4111275"/>
              <a:ext cx="11700" cy="2775"/>
            </a:xfrm>
            <a:custGeom>
              <a:rect b="b" l="l" r="r" t="t"/>
              <a:pathLst>
                <a:path extrusionOk="0" h="111" w="468">
                  <a:moveTo>
                    <a:pt x="1" y="0"/>
                  </a:moveTo>
                  <a:cubicBezTo>
                    <a:pt x="80" y="74"/>
                    <a:pt x="157" y="111"/>
                    <a:pt x="234" y="111"/>
                  </a:cubicBezTo>
                  <a:cubicBezTo>
                    <a:pt x="311" y="111"/>
                    <a:pt x="388" y="74"/>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a:off x="7498950" y="4007400"/>
              <a:ext cx="4025" cy="4000"/>
            </a:xfrm>
            <a:custGeom>
              <a:rect b="b" l="l" r="r" t="t"/>
              <a:pathLst>
                <a:path extrusionOk="0" h="160" w="161">
                  <a:moveTo>
                    <a:pt x="1" y="0"/>
                  </a:moveTo>
                  <a:lnTo>
                    <a:pt x="1" y="160"/>
                  </a:lnTo>
                  <a:lnTo>
                    <a:pt x="161" y="160"/>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6511800" y="4126625"/>
              <a:ext cx="34425" cy="3725"/>
            </a:xfrm>
            <a:custGeom>
              <a:rect b="b" l="l" r="r" t="t"/>
              <a:pathLst>
                <a:path extrusionOk="0" h="149" w="1377">
                  <a:moveTo>
                    <a:pt x="762" y="1"/>
                  </a:moveTo>
                  <a:cubicBezTo>
                    <a:pt x="455" y="148"/>
                    <a:pt x="148" y="148"/>
                    <a:pt x="0" y="148"/>
                  </a:cubicBezTo>
                  <a:lnTo>
                    <a:pt x="762" y="148"/>
                  </a:lnTo>
                  <a:lnTo>
                    <a:pt x="762" y="1"/>
                  </a:lnTo>
                  <a:close/>
                  <a:moveTo>
                    <a:pt x="1377" y="1"/>
                  </a:moveTo>
                  <a:cubicBezTo>
                    <a:pt x="1229" y="1"/>
                    <a:pt x="922" y="148"/>
                    <a:pt x="762" y="148"/>
                  </a:cubicBezTo>
                  <a:lnTo>
                    <a:pt x="1377" y="148"/>
                  </a:lnTo>
                  <a:lnTo>
                    <a:pt x="1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6392550" y="4114950"/>
              <a:ext cx="11700" cy="4025"/>
            </a:xfrm>
            <a:custGeom>
              <a:rect b="b" l="l" r="r" t="t"/>
              <a:pathLst>
                <a:path extrusionOk="0" h="161" w="468">
                  <a:moveTo>
                    <a:pt x="467" y="1"/>
                  </a:moveTo>
                  <a:cubicBezTo>
                    <a:pt x="308" y="1"/>
                    <a:pt x="160" y="1"/>
                    <a:pt x="0" y="161"/>
                  </a:cubicBezTo>
                  <a:cubicBezTo>
                    <a:pt x="160" y="161"/>
                    <a:pt x="308" y="161"/>
                    <a:pt x="4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a:off x="7514325" y="4038125"/>
              <a:ext cx="11700" cy="4025"/>
            </a:xfrm>
            <a:custGeom>
              <a:rect b="b" l="l" r="r" t="t"/>
              <a:pathLst>
                <a:path extrusionOk="0" h="161" w="468">
                  <a:moveTo>
                    <a:pt x="1" y="0"/>
                  </a:moveTo>
                  <a:cubicBezTo>
                    <a:pt x="160" y="0"/>
                    <a:pt x="308" y="160"/>
                    <a:pt x="308" y="160"/>
                  </a:cubicBezTo>
                  <a:lnTo>
                    <a:pt x="468" y="160"/>
                  </a:lnTo>
                  <a:cubicBezTo>
                    <a:pt x="308" y="0"/>
                    <a:pt x="160"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6411900" y="4107275"/>
              <a:ext cx="11400" cy="4025"/>
            </a:xfrm>
            <a:custGeom>
              <a:rect b="b" l="l" r="r" t="t"/>
              <a:pathLst>
                <a:path extrusionOk="0" h="161" w="456">
                  <a:moveTo>
                    <a:pt x="1" y="0"/>
                  </a:moveTo>
                  <a:lnTo>
                    <a:pt x="1" y="160"/>
                  </a:lnTo>
                  <a:cubicBezTo>
                    <a:pt x="148" y="0"/>
                    <a:pt x="308"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6392550" y="4126625"/>
              <a:ext cx="4025" cy="3725"/>
            </a:xfrm>
            <a:custGeom>
              <a:rect b="b" l="l" r="r" t="t"/>
              <a:pathLst>
                <a:path extrusionOk="0" h="149" w="161">
                  <a:moveTo>
                    <a:pt x="0" y="1"/>
                  </a:moveTo>
                  <a:lnTo>
                    <a:pt x="0" y="148"/>
                  </a:lnTo>
                  <a:lnTo>
                    <a:pt x="160" y="148"/>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6069850" y="4157375"/>
              <a:ext cx="7700" cy="3700"/>
            </a:xfrm>
            <a:custGeom>
              <a:rect b="b" l="l" r="r" t="t"/>
              <a:pathLst>
                <a:path extrusionOk="0" h="148" w="308">
                  <a:moveTo>
                    <a:pt x="160" y="0"/>
                  </a:moveTo>
                  <a:cubicBezTo>
                    <a:pt x="160" y="0"/>
                    <a:pt x="160" y="148"/>
                    <a:pt x="0" y="148"/>
                  </a:cubicBezTo>
                  <a:cubicBezTo>
                    <a:pt x="160" y="148"/>
                    <a:pt x="307" y="148"/>
                    <a:pt x="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6458000" y="4103575"/>
              <a:ext cx="7725" cy="3725"/>
            </a:xfrm>
            <a:custGeom>
              <a:rect b="b" l="l" r="r" t="t"/>
              <a:pathLst>
                <a:path extrusionOk="0" h="149" w="309">
                  <a:moveTo>
                    <a:pt x="308" y="1"/>
                  </a:moveTo>
                  <a:lnTo>
                    <a:pt x="1" y="148"/>
                  </a:lnTo>
                  <a:cubicBezTo>
                    <a:pt x="148" y="148"/>
                    <a:pt x="148" y="148"/>
                    <a:pt x="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6300350" y="4145700"/>
              <a:ext cx="7700" cy="4000"/>
            </a:xfrm>
            <a:custGeom>
              <a:rect b="b" l="l" r="r" t="t"/>
              <a:pathLst>
                <a:path extrusionOk="0" h="160" w="308">
                  <a:moveTo>
                    <a:pt x="308" y="0"/>
                  </a:moveTo>
                  <a:cubicBezTo>
                    <a:pt x="160" y="0"/>
                    <a:pt x="0" y="0"/>
                    <a:pt x="0" y="160"/>
                  </a:cubicBezTo>
                  <a:lnTo>
                    <a:pt x="308" y="160"/>
                  </a:lnTo>
                  <a:lnTo>
                    <a:pt x="3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6396550" y="4122650"/>
              <a:ext cx="3700" cy="25"/>
            </a:xfrm>
            <a:custGeom>
              <a:rect b="b" l="l" r="r" t="t"/>
              <a:pathLst>
                <a:path extrusionOk="0" h="1" w="148">
                  <a:moveTo>
                    <a:pt x="0" y="0"/>
                  </a:moveTo>
                  <a:lnTo>
                    <a:pt x="0"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6419600" y="4114950"/>
              <a:ext cx="25" cy="25"/>
            </a:xfrm>
            <a:custGeom>
              <a:rect b="b" l="l" r="r" t="t"/>
              <a:pathLst>
                <a:path extrusionOk="0" h="1" w="1">
                  <a:moveTo>
                    <a:pt x="0" y="1"/>
                  </a:move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6415600" y="4114950"/>
              <a:ext cx="4025" cy="4025"/>
            </a:xfrm>
            <a:custGeom>
              <a:rect b="b" l="l" r="r" t="t"/>
              <a:pathLst>
                <a:path extrusionOk="0" h="161" w="161">
                  <a:moveTo>
                    <a:pt x="160" y="1"/>
                  </a:moveTo>
                  <a:cubicBezTo>
                    <a:pt x="160" y="1"/>
                    <a:pt x="0" y="1"/>
                    <a:pt x="0" y="161"/>
                  </a:cubicBezTo>
                  <a:lnTo>
                    <a:pt x="160" y="16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5885425" y="4176425"/>
              <a:ext cx="7725" cy="4025"/>
            </a:xfrm>
            <a:custGeom>
              <a:rect b="b" l="l" r="r" t="t"/>
              <a:pathLst>
                <a:path extrusionOk="0" h="161" w="309">
                  <a:moveTo>
                    <a:pt x="1" y="0"/>
                  </a:moveTo>
                  <a:cubicBezTo>
                    <a:pt x="161" y="160"/>
                    <a:pt x="161" y="160"/>
                    <a:pt x="308" y="160"/>
                  </a:cubicBezTo>
                  <a:cubicBezTo>
                    <a:pt x="308" y="0"/>
                    <a:pt x="16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6458000" y="4101800"/>
              <a:ext cx="7725" cy="1800"/>
            </a:xfrm>
            <a:custGeom>
              <a:rect b="b" l="l" r="r" t="t"/>
              <a:pathLst>
                <a:path extrusionOk="0" h="72" w="309">
                  <a:moveTo>
                    <a:pt x="261" y="1"/>
                  </a:moveTo>
                  <a:cubicBezTo>
                    <a:pt x="203" y="1"/>
                    <a:pt x="99" y="72"/>
                    <a:pt x="1" y="72"/>
                  </a:cubicBezTo>
                  <a:lnTo>
                    <a:pt x="308" y="72"/>
                  </a:lnTo>
                  <a:cubicBezTo>
                    <a:pt x="308" y="19"/>
                    <a:pt x="290"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6338750" y="4142000"/>
              <a:ext cx="4025" cy="3725"/>
            </a:xfrm>
            <a:custGeom>
              <a:rect b="b" l="l" r="r" t="t"/>
              <a:pathLst>
                <a:path extrusionOk="0" h="149" w="161">
                  <a:moveTo>
                    <a:pt x="161" y="1"/>
                  </a:moveTo>
                  <a:lnTo>
                    <a:pt x="1" y="148"/>
                  </a:lnTo>
                  <a:cubicBezTo>
                    <a:pt x="161" y="148"/>
                    <a:pt x="161" y="148"/>
                    <a:pt x="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7460550" y="4011375"/>
              <a:ext cx="4000" cy="1675"/>
            </a:xfrm>
            <a:custGeom>
              <a:rect b="b" l="l" r="r" t="t"/>
              <a:pathLst>
                <a:path extrusionOk="0" h="67" w="160">
                  <a:moveTo>
                    <a:pt x="0" y="1"/>
                  </a:moveTo>
                  <a:cubicBezTo>
                    <a:pt x="0" y="1"/>
                    <a:pt x="71" y="66"/>
                    <a:pt x="119" y="66"/>
                  </a:cubicBezTo>
                  <a:cubicBezTo>
                    <a:pt x="142" y="66"/>
                    <a:pt x="160" y="50"/>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6300350" y="4118950"/>
              <a:ext cx="4000" cy="25"/>
            </a:xfrm>
            <a:custGeom>
              <a:rect b="b" l="l" r="r" t="t"/>
              <a:pathLst>
                <a:path extrusionOk="0" h="1" w="160">
                  <a:moveTo>
                    <a:pt x="160" y="1"/>
                  </a:move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7218675" y="4076550"/>
              <a:ext cx="3700" cy="25"/>
            </a:xfrm>
            <a:custGeom>
              <a:rect b="b" l="l" r="r" t="t"/>
              <a:pathLst>
                <a:path extrusionOk="0" h="1" w="148">
                  <a:moveTo>
                    <a:pt x="148" y="0"/>
                  </a:moveTo>
                  <a:lnTo>
                    <a:pt x="0" y="0"/>
                  </a:lnTo>
                  <a:lnTo>
                    <a:pt x="148"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7245400" y="4072850"/>
              <a:ext cx="4025" cy="3725"/>
            </a:xfrm>
            <a:custGeom>
              <a:rect b="b" l="l" r="r" t="t"/>
              <a:pathLst>
                <a:path extrusionOk="0" h="149" w="161">
                  <a:moveTo>
                    <a:pt x="1" y="1"/>
                  </a:moveTo>
                  <a:cubicBezTo>
                    <a:pt x="1" y="148"/>
                    <a:pt x="161" y="148"/>
                    <a:pt x="161" y="148"/>
                  </a:cubicBezTo>
                  <a:lnTo>
                    <a:pt x="1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5697350" y="4161050"/>
              <a:ext cx="25" cy="25"/>
            </a:xfrm>
            <a:custGeom>
              <a:rect b="b" l="l" r="r" t="t"/>
              <a:pathLst>
                <a:path extrusionOk="0" h="1" w="1">
                  <a:moveTo>
                    <a:pt x="0" y="1"/>
                  </a:move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a:off x="6238875" y="4130325"/>
              <a:ext cx="25" cy="25"/>
            </a:xfrm>
            <a:custGeom>
              <a:rect b="b" l="l" r="r" t="t"/>
              <a:pathLst>
                <a:path extrusionOk="0" h="1" w="1">
                  <a:moveTo>
                    <a:pt x="0" y="0"/>
                  </a:move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6473375" y="4103575"/>
              <a:ext cx="3700" cy="1675"/>
            </a:xfrm>
            <a:custGeom>
              <a:rect b="b" l="l" r="r" t="t"/>
              <a:pathLst>
                <a:path extrusionOk="0" h="67" w="148">
                  <a:moveTo>
                    <a:pt x="0" y="1"/>
                  </a:moveTo>
                  <a:cubicBezTo>
                    <a:pt x="50" y="50"/>
                    <a:pt x="82" y="66"/>
                    <a:pt x="104" y="66"/>
                  </a:cubicBezTo>
                  <a:cubicBezTo>
                    <a:pt x="148" y="66"/>
                    <a:pt x="148" y="1"/>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5893125" y="4180425"/>
              <a:ext cx="4025" cy="25"/>
            </a:xfrm>
            <a:custGeom>
              <a:rect b="b" l="l" r="r" t="t"/>
              <a:pathLst>
                <a:path extrusionOk="0" h="1" w="161">
                  <a:moveTo>
                    <a:pt x="160" y="0"/>
                  </a:moveTo>
                  <a:lnTo>
                    <a:pt x="0" y="0"/>
                  </a:lnTo>
                  <a:lnTo>
                    <a:pt x="160" y="0"/>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5893125" y="4180425"/>
              <a:ext cx="25" cy="25"/>
            </a:xfrm>
            <a:custGeom>
              <a:rect b="b" l="l" r="r" t="t"/>
              <a:pathLst>
                <a:path extrusionOk="0" h="1" w="1">
                  <a:moveTo>
                    <a:pt x="0" y="0"/>
                  </a:moveTo>
                  <a:lnTo>
                    <a:pt x="0" y="0"/>
                  </a:lnTo>
                  <a:lnTo>
                    <a:pt x="0" y="0"/>
                  </a:ln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6580950" y="4099600"/>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3"/>
            <p:cNvSpPr/>
            <p:nvPr/>
          </p:nvSpPr>
          <p:spPr>
            <a:xfrm>
              <a:off x="6573250" y="4099600"/>
              <a:ext cx="25" cy="25"/>
            </a:xfrm>
            <a:custGeom>
              <a:rect b="b" l="l" r="r" t="t"/>
              <a:pathLst>
                <a:path extrusionOk="0" h="1" w="1">
                  <a:moveTo>
                    <a:pt x="1" y="0"/>
                  </a:moveTo>
                  <a:lnTo>
                    <a:pt x="1"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a:off x="6573250" y="4099600"/>
              <a:ext cx="7725" cy="4000"/>
            </a:xfrm>
            <a:custGeom>
              <a:rect b="b" l="l" r="r" t="t"/>
              <a:pathLst>
                <a:path extrusionOk="0" h="160" w="309">
                  <a:moveTo>
                    <a:pt x="1" y="0"/>
                  </a:moveTo>
                  <a:lnTo>
                    <a:pt x="1" y="160"/>
                  </a:lnTo>
                  <a:cubicBezTo>
                    <a:pt x="148" y="0"/>
                    <a:pt x="148" y="0"/>
                    <a:pt x="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6561575" y="4128675"/>
              <a:ext cx="4025" cy="1675"/>
            </a:xfrm>
            <a:custGeom>
              <a:rect b="b" l="l" r="r" t="t"/>
              <a:pathLst>
                <a:path extrusionOk="0" h="67" w="161">
                  <a:moveTo>
                    <a:pt x="42" y="1"/>
                  </a:moveTo>
                  <a:cubicBezTo>
                    <a:pt x="18" y="1"/>
                    <a:pt x="1" y="17"/>
                    <a:pt x="1" y="66"/>
                  </a:cubicBezTo>
                  <a:lnTo>
                    <a:pt x="160" y="66"/>
                  </a:lnTo>
                  <a:cubicBezTo>
                    <a:pt x="160" y="66"/>
                    <a:pt x="89" y="1"/>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6592325" y="4130325"/>
              <a:ext cx="4000" cy="25"/>
            </a:xfrm>
            <a:custGeom>
              <a:rect b="b" l="l" r="r" t="t"/>
              <a:pathLst>
                <a:path extrusionOk="0" h="1" w="160">
                  <a:moveTo>
                    <a:pt x="0" y="0"/>
                  </a:moveTo>
                  <a:lnTo>
                    <a:pt x="160" y="0"/>
                  </a:lnTo>
                  <a:lnTo>
                    <a:pt x="160" y="0"/>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6284975" y="4118950"/>
              <a:ext cx="4025" cy="25"/>
            </a:xfrm>
            <a:custGeom>
              <a:rect b="b" l="l" r="r" t="t"/>
              <a:pathLst>
                <a:path extrusionOk="0" h="1" w="161">
                  <a:moveTo>
                    <a:pt x="160" y="1"/>
                  </a:moveTo>
                  <a:lnTo>
                    <a:pt x="160" y="1"/>
                  </a:lnTo>
                  <a:lnTo>
                    <a:pt x="160" y="1"/>
                  </a:lnTo>
                  <a:lnTo>
                    <a:pt x="160" y="1"/>
                  </a:lnTo>
                  <a:cubicBezTo>
                    <a:pt x="160" y="1"/>
                    <a:pt x="1" y="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6338750" y="4114950"/>
              <a:ext cx="4025" cy="4025"/>
            </a:xfrm>
            <a:custGeom>
              <a:rect b="b" l="l" r="r" t="t"/>
              <a:pathLst>
                <a:path extrusionOk="0" h="161" w="161">
                  <a:moveTo>
                    <a:pt x="1" y="1"/>
                  </a:moveTo>
                  <a:lnTo>
                    <a:pt x="1" y="161"/>
                  </a:lnTo>
                  <a:lnTo>
                    <a:pt x="161" y="161"/>
                  </a:lnTo>
                  <a:cubicBezTo>
                    <a:pt x="161" y="161"/>
                    <a:pt x="1" y="16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6404225" y="4107275"/>
              <a:ext cx="3700" cy="4025"/>
            </a:xfrm>
            <a:custGeom>
              <a:rect b="b" l="l" r="r" t="t"/>
              <a:pathLst>
                <a:path extrusionOk="0" h="161" w="148">
                  <a:moveTo>
                    <a:pt x="148" y="0"/>
                  </a:moveTo>
                  <a:cubicBezTo>
                    <a:pt x="148" y="0"/>
                    <a:pt x="0" y="0"/>
                    <a:pt x="0" y="160"/>
                  </a:cubicBezTo>
                  <a:lnTo>
                    <a:pt x="148" y="16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6450325" y="4103575"/>
              <a:ext cx="3700" cy="25"/>
            </a:xfrm>
            <a:custGeom>
              <a:rect b="b" l="l" r="r" t="t"/>
              <a:pathLst>
                <a:path extrusionOk="0" h="1" w="148">
                  <a:moveTo>
                    <a:pt x="0" y="1"/>
                  </a:moveTo>
                  <a:lnTo>
                    <a:pt x="0" y="1"/>
                  </a:lnTo>
                  <a:lnTo>
                    <a:pt x="148"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6235175" y="4134325"/>
              <a:ext cx="3725" cy="25"/>
            </a:xfrm>
            <a:custGeom>
              <a:rect b="b" l="l" r="r" t="t"/>
              <a:pathLst>
                <a:path extrusionOk="0" h="1" w="149">
                  <a:moveTo>
                    <a:pt x="1" y="0"/>
                  </a:moveTo>
                  <a:lnTo>
                    <a:pt x="1" y="0"/>
                  </a:lnTo>
                  <a:lnTo>
                    <a:pt x="148"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6081525" y="41533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6519475" y="4103575"/>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5946900" y="4172725"/>
              <a:ext cx="4025" cy="25"/>
            </a:xfrm>
            <a:custGeom>
              <a:rect b="b" l="l" r="r" t="t"/>
              <a:pathLst>
                <a:path extrusionOk="0" h="1" w="161">
                  <a:moveTo>
                    <a:pt x="160" y="1"/>
                  </a:moveTo>
                  <a:lnTo>
                    <a:pt x="1" y="1"/>
                  </a:lnTo>
                  <a:lnTo>
                    <a:pt x="160" y="1"/>
                  </a:lnTo>
                  <a:lnTo>
                    <a:pt x="160" y="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6538525" y="4103575"/>
              <a:ext cx="25" cy="25"/>
            </a:xfrm>
            <a:custGeom>
              <a:rect b="b" l="l" r="r" t="t"/>
              <a:pathLst>
                <a:path extrusionOk="0" h="1" w="1">
                  <a:moveTo>
                    <a:pt x="1" y="1"/>
                  </a:move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5904800" y="4180425"/>
              <a:ext cx="3700" cy="25"/>
            </a:xfrm>
            <a:custGeom>
              <a:rect b="b" l="l" r="r" t="t"/>
              <a:pathLst>
                <a:path extrusionOk="0" h="1" w="148">
                  <a:moveTo>
                    <a:pt x="148" y="0"/>
                  </a:moveTo>
                  <a:lnTo>
                    <a:pt x="148" y="0"/>
                  </a:lnTo>
                  <a:lnTo>
                    <a:pt x="148" y="0"/>
                  </a:lnTo>
                  <a:lnTo>
                    <a:pt x="148" y="0"/>
                  </a:lnTo>
                  <a:cubicBezTo>
                    <a:pt x="148" y="0"/>
                    <a:pt x="0"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6407900" y="4122650"/>
              <a:ext cx="4025" cy="25"/>
            </a:xfrm>
            <a:custGeom>
              <a:rect b="b" l="l" r="r" t="t"/>
              <a:pathLst>
                <a:path extrusionOk="0" h="1" w="161">
                  <a:moveTo>
                    <a:pt x="1" y="0"/>
                  </a:moveTo>
                  <a:lnTo>
                    <a:pt x="1" y="0"/>
                  </a:lnTo>
                  <a:lnTo>
                    <a:pt x="161" y="0"/>
                  </a:lnTo>
                  <a:lnTo>
                    <a:pt x="16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6611675" y="4099600"/>
              <a:ext cx="25" cy="4000"/>
            </a:xfrm>
            <a:custGeom>
              <a:rect b="b" l="l" r="r" t="t"/>
              <a:pathLst>
                <a:path extrusionOk="0" h="160" w="1">
                  <a:moveTo>
                    <a:pt x="1" y="16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6619350" y="4099600"/>
              <a:ext cx="25" cy="4000"/>
            </a:xfrm>
            <a:custGeom>
              <a:rect b="b" l="l" r="r" t="t"/>
              <a:pathLst>
                <a:path extrusionOk="0" h="160" w="1">
                  <a:moveTo>
                    <a:pt x="1" y="0"/>
                  </a:moveTo>
                  <a:lnTo>
                    <a:pt x="1" y="0"/>
                  </a:lnTo>
                  <a:lnTo>
                    <a:pt x="1" y="160"/>
                  </a:lnTo>
                  <a:lnTo>
                    <a:pt x="1" y="16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6404225" y="4126625"/>
              <a:ext cx="25" cy="3725"/>
            </a:xfrm>
            <a:custGeom>
              <a:rect b="b" l="l" r="r" t="t"/>
              <a:pathLst>
                <a:path extrusionOk="0" h="149" w="1">
                  <a:moveTo>
                    <a:pt x="0" y="1"/>
                  </a:moveTo>
                  <a:lnTo>
                    <a:pt x="0" y="148"/>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6630725" y="4103575"/>
              <a:ext cx="25" cy="25"/>
            </a:xfrm>
            <a:custGeom>
              <a:rect b="b" l="l" r="r" t="t"/>
              <a:pathLst>
                <a:path extrusionOk="0" h="1" w="1">
                  <a:moveTo>
                    <a:pt x="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6627050" y="4100600"/>
              <a:ext cx="3700" cy="3000"/>
            </a:xfrm>
            <a:custGeom>
              <a:rect b="b" l="l" r="r" t="t"/>
              <a:pathLst>
                <a:path extrusionOk="0" h="120" w="148">
                  <a:moveTo>
                    <a:pt x="129" y="0"/>
                  </a:moveTo>
                  <a:cubicBezTo>
                    <a:pt x="111" y="0"/>
                    <a:pt x="74" y="40"/>
                    <a:pt x="0" y="120"/>
                  </a:cubicBezTo>
                  <a:lnTo>
                    <a:pt x="148" y="120"/>
                  </a:lnTo>
                  <a:cubicBezTo>
                    <a:pt x="148" y="40"/>
                    <a:pt x="148" y="0"/>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7226350" y="4088225"/>
              <a:ext cx="25" cy="25"/>
            </a:xfrm>
            <a:custGeom>
              <a:rect b="b" l="l" r="r" t="t"/>
              <a:pathLst>
                <a:path extrusionOk="0" h="1" w="1">
                  <a:moveTo>
                    <a:pt x="1" y="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6573250" y="4130325"/>
              <a:ext cx="3725" cy="25"/>
            </a:xfrm>
            <a:custGeom>
              <a:rect b="b" l="l" r="r" t="t"/>
              <a:pathLst>
                <a:path extrusionOk="0" h="1" w="149">
                  <a:moveTo>
                    <a:pt x="1" y="0"/>
                  </a:moveTo>
                  <a:lnTo>
                    <a:pt x="148" y="0"/>
                  </a:lnTo>
                  <a:lnTo>
                    <a:pt x="148"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6323400" y="4145700"/>
              <a:ext cx="4025" cy="25"/>
            </a:xfrm>
            <a:custGeom>
              <a:rect b="b" l="l" r="r" t="t"/>
              <a:pathLst>
                <a:path extrusionOk="0" h="1" w="161">
                  <a:moveTo>
                    <a:pt x="160" y="0"/>
                  </a:moveTo>
                  <a:lnTo>
                    <a:pt x="0" y="0"/>
                  </a:lnTo>
                  <a:lnTo>
                    <a:pt x="160" y="0"/>
                  </a:lnTo>
                  <a:lnTo>
                    <a:pt x="160" y="0"/>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5851025" y="4165050"/>
              <a:ext cx="3700" cy="25"/>
            </a:xfrm>
            <a:custGeom>
              <a:rect b="b" l="l" r="r" t="t"/>
              <a:pathLst>
                <a:path extrusionOk="0" h="1" w="148">
                  <a:moveTo>
                    <a:pt x="0" y="1"/>
                  </a:moveTo>
                  <a:lnTo>
                    <a:pt x="0" y="1"/>
                  </a:lnTo>
                  <a:lnTo>
                    <a:pt x="0" y="1"/>
                  </a:lnTo>
                  <a:lnTo>
                    <a:pt x="148"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5851025" y="4165050"/>
              <a:ext cx="25" cy="25"/>
            </a:xfrm>
            <a:custGeom>
              <a:rect b="b" l="l" r="r" t="t"/>
              <a:pathLst>
                <a:path extrusionOk="0" h="1" w="1">
                  <a:moveTo>
                    <a:pt x="0" y="1"/>
                  </a:move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7383700" y="3945925"/>
              <a:ext cx="4025" cy="25"/>
            </a:xfrm>
            <a:custGeom>
              <a:rect b="b" l="l" r="r" t="t"/>
              <a:pathLst>
                <a:path extrusionOk="0" h="1" w="161">
                  <a:moveTo>
                    <a:pt x="1" y="0"/>
                  </a:moveTo>
                  <a:lnTo>
                    <a:pt x="1" y="0"/>
                  </a:lnTo>
                  <a:lnTo>
                    <a:pt x="16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6396550" y="4111275"/>
              <a:ext cx="3700" cy="25"/>
            </a:xfrm>
            <a:custGeom>
              <a:rect b="b" l="l" r="r" t="t"/>
              <a:pathLst>
                <a:path extrusionOk="0" h="1" w="148">
                  <a:moveTo>
                    <a:pt x="148" y="0"/>
                  </a:moveTo>
                  <a:lnTo>
                    <a:pt x="148" y="0"/>
                  </a:lnTo>
                  <a:lnTo>
                    <a:pt x="0" y="0"/>
                  </a:lnTo>
                  <a:lnTo>
                    <a:pt x="0"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6308025" y="4122650"/>
              <a:ext cx="4025" cy="25"/>
            </a:xfrm>
            <a:custGeom>
              <a:rect b="b" l="l" r="r" t="t"/>
              <a:pathLst>
                <a:path extrusionOk="0" h="1" w="161">
                  <a:moveTo>
                    <a:pt x="160" y="0"/>
                  </a:moveTo>
                  <a:lnTo>
                    <a:pt x="1" y="0"/>
                  </a:lnTo>
                  <a:lnTo>
                    <a:pt x="1" y="0"/>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6388850" y="4114950"/>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6484750" y="4103575"/>
              <a:ext cx="25" cy="3725"/>
            </a:xfrm>
            <a:custGeom>
              <a:rect b="b" l="l" r="r" t="t"/>
              <a:pathLst>
                <a:path extrusionOk="0" h="149" w="1">
                  <a:moveTo>
                    <a:pt x="0" y="1"/>
                  </a:moveTo>
                  <a:lnTo>
                    <a:pt x="0" y="1"/>
                  </a:lnTo>
                  <a:cubicBezTo>
                    <a:pt x="0" y="148"/>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5893125" y="4180425"/>
              <a:ext cx="4025" cy="25"/>
            </a:xfrm>
            <a:custGeom>
              <a:rect b="b" l="l" r="r" t="t"/>
              <a:pathLst>
                <a:path extrusionOk="0" h="1" w="161">
                  <a:moveTo>
                    <a:pt x="0" y="0"/>
                  </a:moveTo>
                  <a:lnTo>
                    <a:pt x="160" y="0"/>
                  </a:lnTo>
                  <a:lnTo>
                    <a:pt x="160" y="0"/>
                  </a:lnTo>
                  <a:lnTo>
                    <a:pt x="160" y="0"/>
                  </a:lnTo>
                  <a:lnTo>
                    <a:pt x="160" y="0"/>
                  </a:lnTo>
                  <a:lnTo>
                    <a:pt x="160" y="0"/>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6588625" y="4099600"/>
              <a:ext cx="25" cy="25"/>
            </a:xfrm>
            <a:custGeom>
              <a:rect b="b" l="l" r="r" t="t"/>
              <a:pathLst>
                <a:path extrusionOk="0" h="1" w="1">
                  <a:moveTo>
                    <a:pt x="1" y="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604000" y="4099600"/>
              <a:ext cx="3700" cy="4000"/>
            </a:xfrm>
            <a:custGeom>
              <a:rect b="b" l="l" r="r" t="t"/>
              <a:pathLst>
                <a:path extrusionOk="0" h="160" w="148">
                  <a:moveTo>
                    <a:pt x="0" y="0"/>
                  </a:moveTo>
                  <a:cubicBezTo>
                    <a:pt x="0" y="0"/>
                    <a:pt x="0" y="160"/>
                    <a:pt x="0" y="0"/>
                  </a:cubicBezTo>
                  <a:lnTo>
                    <a:pt x="148"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6607675" y="4099600"/>
              <a:ext cx="4025" cy="25"/>
            </a:xfrm>
            <a:custGeom>
              <a:rect b="b" l="l" r="r" t="t"/>
              <a:pathLst>
                <a:path extrusionOk="0" h="1" w="161">
                  <a:moveTo>
                    <a:pt x="1" y="0"/>
                  </a:moveTo>
                  <a:lnTo>
                    <a:pt x="1" y="0"/>
                  </a:lnTo>
                  <a:lnTo>
                    <a:pt x="1" y="0"/>
                  </a:lnTo>
                  <a:lnTo>
                    <a:pt x="1" y="0"/>
                  </a:lnTo>
                  <a:lnTo>
                    <a:pt x="16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6957425" y="4103575"/>
              <a:ext cx="25" cy="3725"/>
            </a:xfrm>
            <a:custGeom>
              <a:rect b="b" l="l" r="r" t="t"/>
              <a:pathLst>
                <a:path extrusionOk="0" h="149" w="1">
                  <a:moveTo>
                    <a:pt x="1" y="1"/>
                  </a:moveTo>
                  <a:lnTo>
                    <a:pt x="1" y="1"/>
                  </a:lnTo>
                  <a:lnTo>
                    <a:pt x="1" y="1"/>
                  </a:lnTo>
                  <a:lnTo>
                    <a:pt x="1" y="1"/>
                  </a:lnTo>
                  <a:lnTo>
                    <a:pt x="1" y="1"/>
                  </a:lnTo>
                  <a:lnTo>
                    <a:pt x="1" y="1"/>
                  </a:lnTo>
                  <a:lnTo>
                    <a:pt x="1" y="14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6949750" y="4103575"/>
              <a:ext cx="3700" cy="3725"/>
            </a:xfrm>
            <a:custGeom>
              <a:rect b="b" l="l" r="r" t="t"/>
              <a:pathLst>
                <a:path extrusionOk="0" h="149" w="148">
                  <a:moveTo>
                    <a:pt x="0" y="1"/>
                  </a:moveTo>
                  <a:lnTo>
                    <a:pt x="0" y="148"/>
                  </a:lnTo>
                  <a:cubicBezTo>
                    <a:pt x="148" y="148"/>
                    <a:pt x="148" y="148"/>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6934375" y="4103575"/>
              <a:ext cx="25" cy="3725"/>
            </a:xfrm>
            <a:custGeom>
              <a:rect b="b" l="l" r="r" t="t"/>
              <a:pathLst>
                <a:path extrusionOk="0" h="149" w="1">
                  <a:moveTo>
                    <a:pt x="1" y="148"/>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6934375" y="4103575"/>
              <a:ext cx="3725" cy="25"/>
            </a:xfrm>
            <a:custGeom>
              <a:rect b="b" l="l" r="r" t="t"/>
              <a:pathLst>
                <a:path extrusionOk="0" h="1" w="149">
                  <a:moveTo>
                    <a:pt x="1" y="1"/>
                  </a:moveTo>
                  <a:lnTo>
                    <a:pt x="148" y="1"/>
                  </a:lnTo>
                  <a:lnTo>
                    <a:pt x="148" y="1"/>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6938075" y="4103575"/>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6669150" y="4122650"/>
              <a:ext cx="4025" cy="4000"/>
            </a:xfrm>
            <a:custGeom>
              <a:rect b="b" l="l" r="r" t="t"/>
              <a:pathLst>
                <a:path extrusionOk="0" h="160" w="161">
                  <a:moveTo>
                    <a:pt x="0" y="0"/>
                  </a:moveTo>
                  <a:lnTo>
                    <a:pt x="0" y="160"/>
                  </a:lnTo>
                  <a:lnTo>
                    <a:pt x="160" y="160"/>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6604000" y="4130325"/>
              <a:ext cx="3700" cy="25"/>
            </a:xfrm>
            <a:custGeom>
              <a:rect b="b" l="l" r="r" t="t"/>
              <a:pathLst>
                <a:path extrusionOk="0" h="1" w="148">
                  <a:moveTo>
                    <a:pt x="0" y="0"/>
                  </a:moveTo>
                  <a:lnTo>
                    <a:pt x="0" y="0"/>
                  </a:lnTo>
                  <a:lnTo>
                    <a:pt x="148"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6580950" y="4130325"/>
              <a:ext cx="3700" cy="25"/>
            </a:xfrm>
            <a:custGeom>
              <a:rect b="b" l="l" r="r" t="t"/>
              <a:pathLst>
                <a:path extrusionOk="0" h="1" w="148">
                  <a:moveTo>
                    <a:pt x="0" y="0"/>
                  </a:moveTo>
                  <a:lnTo>
                    <a:pt x="0" y="0"/>
                  </a:lnTo>
                  <a:lnTo>
                    <a:pt x="148"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6484750" y="4126625"/>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6346450" y="4118950"/>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6534850" y="4099600"/>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6388850" y="4118950"/>
              <a:ext cx="25" cy="25"/>
            </a:xfrm>
            <a:custGeom>
              <a:rect b="b" l="l" r="r" t="t"/>
              <a:pathLst>
                <a:path extrusionOk="0" h="1" w="1">
                  <a:moveTo>
                    <a:pt x="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6407900" y="4118950"/>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6407900" y="4118950"/>
              <a:ext cx="25" cy="25"/>
            </a:xfrm>
            <a:custGeom>
              <a:rect b="b" l="l" r="r" t="t"/>
              <a:pathLst>
                <a:path extrusionOk="0" h="1" w="1">
                  <a:moveTo>
                    <a:pt x="1" y="1"/>
                  </a:moveTo>
                  <a:lnTo>
                    <a:pt x="1" y="1"/>
                  </a:lnTo>
                  <a:lnTo>
                    <a:pt x="1" y="1"/>
                  </a:ln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6569275" y="4099600"/>
              <a:ext cx="4000" cy="25"/>
            </a:xfrm>
            <a:custGeom>
              <a:rect b="b" l="l" r="r" t="t"/>
              <a:pathLst>
                <a:path extrusionOk="0" h="1" w="160">
                  <a:moveTo>
                    <a:pt x="0" y="0"/>
                  </a:moveTo>
                  <a:lnTo>
                    <a:pt x="160" y="0"/>
                  </a:lnTo>
                  <a:lnTo>
                    <a:pt x="160" y="0"/>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7506650" y="399202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6634725" y="4103575"/>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6430950" y="4126625"/>
              <a:ext cx="4025" cy="25"/>
            </a:xfrm>
            <a:custGeom>
              <a:rect b="b" l="l" r="r" t="t"/>
              <a:pathLst>
                <a:path extrusionOk="0" h="1" w="161">
                  <a:moveTo>
                    <a:pt x="161" y="1"/>
                  </a:moveTo>
                  <a:lnTo>
                    <a:pt x="16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6515475" y="4122650"/>
              <a:ext cx="25" cy="25"/>
            </a:xfrm>
            <a:custGeom>
              <a:rect b="b" l="l" r="r" t="t"/>
              <a:pathLst>
                <a:path extrusionOk="0" h="1" w="1">
                  <a:moveTo>
                    <a:pt x="1" y="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6665450" y="4122650"/>
              <a:ext cx="25" cy="25"/>
            </a:xfrm>
            <a:custGeom>
              <a:rect b="b" l="l" r="r" t="t"/>
              <a:pathLst>
                <a:path extrusionOk="0" h="1" w="1">
                  <a:moveTo>
                    <a:pt x="1"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6665450" y="4122650"/>
              <a:ext cx="25" cy="4000"/>
            </a:xfrm>
            <a:custGeom>
              <a:rect b="b" l="l" r="r" t="t"/>
              <a:pathLst>
                <a:path extrusionOk="0" h="160" w="1">
                  <a:moveTo>
                    <a:pt x="1" y="0"/>
                  </a:moveTo>
                  <a:cubicBezTo>
                    <a:pt x="1" y="0"/>
                    <a:pt x="1" y="16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7522000" y="4026750"/>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6961125" y="4099600"/>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6961125" y="4099600"/>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6965125" y="4103575"/>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7230050" y="4076550"/>
              <a:ext cx="0" cy="25"/>
            </a:xfrm>
            <a:custGeom>
              <a:rect b="b" l="l" r="r" t="t"/>
              <a:pathLst>
                <a:path extrusionOk="0" h="1" w="0">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7241725" y="408422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6235175" y="4130325"/>
              <a:ext cx="3725" cy="25"/>
            </a:xfrm>
            <a:custGeom>
              <a:rect b="b" l="l" r="r" t="t"/>
              <a:pathLst>
                <a:path extrusionOk="0" h="1" w="149">
                  <a:moveTo>
                    <a:pt x="1" y="0"/>
                  </a:moveTo>
                  <a:lnTo>
                    <a:pt x="148"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6500100" y="4103575"/>
              <a:ext cx="25" cy="3725"/>
            </a:xfrm>
            <a:custGeom>
              <a:rect b="b" l="l" r="r" t="t"/>
              <a:pathLst>
                <a:path extrusionOk="0" h="149" w="1">
                  <a:moveTo>
                    <a:pt x="1" y="148"/>
                  </a:moveTo>
                  <a:lnTo>
                    <a:pt x="1" y="148"/>
                  </a:lnTo>
                  <a:lnTo>
                    <a:pt x="1" y="148"/>
                  </a:lnTo>
                  <a:lnTo>
                    <a:pt x="1" y="148"/>
                  </a:lnTo>
                  <a:lnTo>
                    <a:pt x="1" y="1"/>
                  </a:lnTo>
                  <a:lnTo>
                    <a:pt x="1" y="1"/>
                  </a:ln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6404225" y="4114950"/>
              <a:ext cx="3700" cy="4025"/>
            </a:xfrm>
            <a:custGeom>
              <a:rect b="b" l="l" r="r" t="t"/>
              <a:pathLst>
                <a:path extrusionOk="0" h="161" w="148">
                  <a:moveTo>
                    <a:pt x="0" y="1"/>
                  </a:moveTo>
                  <a:cubicBezTo>
                    <a:pt x="0" y="161"/>
                    <a:pt x="0" y="161"/>
                    <a:pt x="148" y="161"/>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6630725" y="4103575"/>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6630725" y="4103575"/>
              <a:ext cx="25" cy="25"/>
            </a:xfrm>
            <a:custGeom>
              <a:rect b="b" l="l" r="r" t="t"/>
              <a:pathLst>
                <a:path extrusionOk="0" h="1" w="1">
                  <a:moveTo>
                    <a:pt x="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6699875" y="4103575"/>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7464525" y="4011375"/>
              <a:ext cx="25" cy="3725"/>
            </a:xfrm>
            <a:custGeom>
              <a:rect b="b" l="l" r="r" t="t"/>
              <a:pathLst>
                <a:path extrusionOk="0" h="149" w="1">
                  <a:moveTo>
                    <a:pt x="1" y="1"/>
                  </a:moveTo>
                  <a:lnTo>
                    <a:pt x="1" y="148"/>
                  </a:ln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6557900" y="4126625"/>
              <a:ext cx="25" cy="3725"/>
            </a:xfrm>
            <a:custGeom>
              <a:rect b="b" l="l" r="r" t="t"/>
              <a:pathLst>
                <a:path extrusionOk="0" h="149" w="1">
                  <a:moveTo>
                    <a:pt x="0" y="148"/>
                  </a:moveTo>
                  <a:lnTo>
                    <a:pt x="0" y="148"/>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7472225" y="4038125"/>
              <a:ext cx="3700" cy="25"/>
            </a:xfrm>
            <a:custGeom>
              <a:rect b="b" l="l" r="r" t="t"/>
              <a:pathLst>
                <a:path extrusionOk="0" h="1" w="148">
                  <a:moveTo>
                    <a:pt x="0" y="0"/>
                  </a:moveTo>
                  <a:lnTo>
                    <a:pt x="0" y="0"/>
                  </a:lnTo>
                  <a:lnTo>
                    <a:pt x="148"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7429800" y="4053500"/>
              <a:ext cx="25" cy="25"/>
            </a:xfrm>
            <a:custGeom>
              <a:rect b="b" l="l" r="r" t="t"/>
              <a:pathLst>
                <a:path extrusionOk="0" h="1" w="1">
                  <a:moveTo>
                    <a:pt x="1"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6411900" y="3807625"/>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6496425" y="38306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6354125" y="3826975"/>
              <a:ext cx="25" cy="25"/>
            </a:xfrm>
            <a:custGeom>
              <a:rect b="b" l="l" r="r" t="t"/>
              <a:pathLst>
                <a:path extrusionOk="0" h="1" w="1">
                  <a:moveTo>
                    <a:pt x="1" y="1"/>
                  </a:moveTo>
                  <a:lnTo>
                    <a:pt x="1" y="1"/>
                  </a:lnTo>
                  <a:lnTo>
                    <a:pt x="1" y="1"/>
                  </a:ln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6115950" y="38346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5589775" y="3846025"/>
              <a:ext cx="276625" cy="65500"/>
            </a:xfrm>
            <a:custGeom>
              <a:rect b="b" l="l" r="r" t="t"/>
              <a:pathLst>
                <a:path extrusionOk="0" h="2620" w="11065">
                  <a:moveTo>
                    <a:pt x="9221" y="468"/>
                  </a:moveTo>
                  <a:cubicBezTo>
                    <a:pt x="9185" y="468"/>
                    <a:pt x="9158" y="468"/>
                    <a:pt x="9135" y="470"/>
                  </a:cubicBezTo>
                  <a:lnTo>
                    <a:pt x="9135" y="470"/>
                  </a:lnTo>
                  <a:cubicBezTo>
                    <a:pt x="9163" y="469"/>
                    <a:pt x="9192" y="468"/>
                    <a:pt x="9221" y="468"/>
                  </a:cubicBezTo>
                  <a:close/>
                  <a:moveTo>
                    <a:pt x="9835" y="1"/>
                  </a:moveTo>
                  <a:cubicBezTo>
                    <a:pt x="9676" y="1"/>
                    <a:pt x="9528" y="1"/>
                    <a:pt x="9368" y="161"/>
                  </a:cubicBezTo>
                  <a:lnTo>
                    <a:pt x="8299" y="161"/>
                  </a:lnTo>
                  <a:cubicBezTo>
                    <a:pt x="8139" y="308"/>
                    <a:pt x="7991" y="308"/>
                    <a:pt x="7832" y="308"/>
                  </a:cubicBezTo>
                  <a:cubicBezTo>
                    <a:pt x="7684" y="468"/>
                    <a:pt x="7524" y="468"/>
                    <a:pt x="7377" y="468"/>
                  </a:cubicBezTo>
                  <a:lnTo>
                    <a:pt x="6762" y="468"/>
                  </a:lnTo>
                  <a:cubicBezTo>
                    <a:pt x="6762" y="468"/>
                    <a:pt x="6602" y="468"/>
                    <a:pt x="6455" y="616"/>
                  </a:cubicBezTo>
                  <a:lnTo>
                    <a:pt x="6147" y="616"/>
                  </a:lnTo>
                  <a:cubicBezTo>
                    <a:pt x="5840" y="616"/>
                    <a:pt x="5680" y="616"/>
                    <a:pt x="5533" y="775"/>
                  </a:cubicBezTo>
                  <a:lnTo>
                    <a:pt x="5373" y="775"/>
                  </a:lnTo>
                  <a:cubicBezTo>
                    <a:pt x="5066" y="775"/>
                    <a:pt x="4611" y="923"/>
                    <a:pt x="4303" y="923"/>
                  </a:cubicBezTo>
                  <a:cubicBezTo>
                    <a:pt x="4144" y="1083"/>
                    <a:pt x="3996" y="1083"/>
                    <a:pt x="3836" y="1083"/>
                  </a:cubicBezTo>
                  <a:cubicBezTo>
                    <a:pt x="3689" y="1083"/>
                    <a:pt x="3381" y="1230"/>
                    <a:pt x="3222" y="1230"/>
                  </a:cubicBezTo>
                  <a:cubicBezTo>
                    <a:pt x="3074" y="1230"/>
                    <a:pt x="2914" y="1230"/>
                    <a:pt x="2767" y="1390"/>
                  </a:cubicBezTo>
                  <a:lnTo>
                    <a:pt x="1992" y="1390"/>
                  </a:lnTo>
                  <a:cubicBezTo>
                    <a:pt x="1845" y="1390"/>
                    <a:pt x="1845" y="1538"/>
                    <a:pt x="1685" y="1538"/>
                  </a:cubicBezTo>
                  <a:lnTo>
                    <a:pt x="1537" y="1538"/>
                  </a:lnTo>
                  <a:lnTo>
                    <a:pt x="1537" y="1697"/>
                  </a:lnTo>
                  <a:cubicBezTo>
                    <a:pt x="1537" y="1697"/>
                    <a:pt x="1378" y="1697"/>
                    <a:pt x="1378" y="1538"/>
                  </a:cubicBezTo>
                  <a:lnTo>
                    <a:pt x="763" y="1538"/>
                  </a:lnTo>
                  <a:cubicBezTo>
                    <a:pt x="763" y="1697"/>
                    <a:pt x="615" y="1697"/>
                    <a:pt x="615" y="1845"/>
                  </a:cubicBezTo>
                  <a:cubicBezTo>
                    <a:pt x="615" y="1845"/>
                    <a:pt x="763" y="1845"/>
                    <a:pt x="763" y="2005"/>
                  </a:cubicBezTo>
                  <a:lnTo>
                    <a:pt x="455" y="2005"/>
                  </a:lnTo>
                  <a:cubicBezTo>
                    <a:pt x="455" y="1925"/>
                    <a:pt x="419" y="1885"/>
                    <a:pt x="362" y="1885"/>
                  </a:cubicBezTo>
                  <a:cubicBezTo>
                    <a:pt x="305" y="1885"/>
                    <a:pt x="228" y="1925"/>
                    <a:pt x="148" y="2005"/>
                  </a:cubicBezTo>
                  <a:cubicBezTo>
                    <a:pt x="1" y="2152"/>
                    <a:pt x="1" y="2152"/>
                    <a:pt x="148" y="2312"/>
                  </a:cubicBezTo>
                  <a:cubicBezTo>
                    <a:pt x="148" y="2460"/>
                    <a:pt x="308" y="2460"/>
                    <a:pt x="308" y="2460"/>
                  </a:cubicBezTo>
                  <a:cubicBezTo>
                    <a:pt x="308" y="2312"/>
                    <a:pt x="455" y="2312"/>
                    <a:pt x="455" y="2312"/>
                  </a:cubicBezTo>
                  <a:cubicBezTo>
                    <a:pt x="615" y="2312"/>
                    <a:pt x="615" y="2312"/>
                    <a:pt x="615" y="2152"/>
                  </a:cubicBezTo>
                  <a:lnTo>
                    <a:pt x="923" y="2152"/>
                  </a:lnTo>
                  <a:lnTo>
                    <a:pt x="923" y="2312"/>
                  </a:lnTo>
                  <a:cubicBezTo>
                    <a:pt x="1070" y="2312"/>
                    <a:pt x="1230" y="2460"/>
                    <a:pt x="1378" y="2460"/>
                  </a:cubicBezTo>
                  <a:cubicBezTo>
                    <a:pt x="1378" y="2460"/>
                    <a:pt x="1537" y="2619"/>
                    <a:pt x="1685" y="2619"/>
                  </a:cubicBezTo>
                  <a:lnTo>
                    <a:pt x="1992" y="2619"/>
                  </a:lnTo>
                  <a:cubicBezTo>
                    <a:pt x="2152" y="2460"/>
                    <a:pt x="2300" y="2460"/>
                    <a:pt x="2459" y="2312"/>
                  </a:cubicBezTo>
                  <a:lnTo>
                    <a:pt x="2607" y="2152"/>
                  </a:lnTo>
                  <a:cubicBezTo>
                    <a:pt x="2914" y="2005"/>
                    <a:pt x="3222" y="2005"/>
                    <a:pt x="3381" y="1845"/>
                  </a:cubicBezTo>
                  <a:cubicBezTo>
                    <a:pt x="3689" y="1845"/>
                    <a:pt x="4144" y="1697"/>
                    <a:pt x="4451" y="1697"/>
                  </a:cubicBezTo>
                  <a:cubicBezTo>
                    <a:pt x="4611" y="1697"/>
                    <a:pt x="4918" y="1697"/>
                    <a:pt x="5066" y="1538"/>
                  </a:cubicBezTo>
                  <a:lnTo>
                    <a:pt x="5225" y="1538"/>
                  </a:lnTo>
                  <a:cubicBezTo>
                    <a:pt x="5373" y="1538"/>
                    <a:pt x="5533" y="1538"/>
                    <a:pt x="5680" y="1390"/>
                  </a:cubicBezTo>
                  <a:lnTo>
                    <a:pt x="6147" y="1390"/>
                  </a:lnTo>
                  <a:cubicBezTo>
                    <a:pt x="6295" y="1390"/>
                    <a:pt x="6602" y="1230"/>
                    <a:pt x="6762" y="1230"/>
                  </a:cubicBezTo>
                  <a:lnTo>
                    <a:pt x="7524" y="1230"/>
                  </a:lnTo>
                  <a:cubicBezTo>
                    <a:pt x="7684" y="1230"/>
                    <a:pt x="7832" y="1083"/>
                    <a:pt x="7991" y="1083"/>
                  </a:cubicBezTo>
                  <a:cubicBezTo>
                    <a:pt x="8090" y="1083"/>
                    <a:pt x="8259" y="1012"/>
                    <a:pt x="8452" y="1012"/>
                  </a:cubicBezTo>
                  <a:cubicBezTo>
                    <a:pt x="8549" y="1012"/>
                    <a:pt x="8651" y="1030"/>
                    <a:pt x="8754" y="1083"/>
                  </a:cubicBezTo>
                  <a:cubicBezTo>
                    <a:pt x="8754" y="1083"/>
                    <a:pt x="8913" y="1083"/>
                    <a:pt x="9061" y="923"/>
                  </a:cubicBezTo>
                  <a:lnTo>
                    <a:pt x="9528" y="923"/>
                  </a:lnTo>
                  <a:cubicBezTo>
                    <a:pt x="9676" y="923"/>
                    <a:pt x="9835" y="775"/>
                    <a:pt x="9835" y="775"/>
                  </a:cubicBezTo>
                  <a:lnTo>
                    <a:pt x="10598" y="775"/>
                  </a:lnTo>
                  <a:cubicBezTo>
                    <a:pt x="10757" y="775"/>
                    <a:pt x="10905" y="616"/>
                    <a:pt x="11065" y="616"/>
                  </a:cubicBezTo>
                  <a:lnTo>
                    <a:pt x="11065" y="468"/>
                  </a:lnTo>
                  <a:cubicBezTo>
                    <a:pt x="10905" y="468"/>
                    <a:pt x="10905" y="468"/>
                    <a:pt x="10757" y="616"/>
                  </a:cubicBezTo>
                  <a:lnTo>
                    <a:pt x="9368" y="616"/>
                  </a:lnTo>
                  <a:cubicBezTo>
                    <a:pt x="9221" y="775"/>
                    <a:pt x="8913" y="775"/>
                    <a:pt x="8754" y="775"/>
                  </a:cubicBezTo>
                  <a:lnTo>
                    <a:pt x="8446" y="775"/>
                  </a:lnTo>
                  <a:lnTo>
                    <a:pt x="8299" y="616"/>
                  </a:lnTo>
                  <a:lnTo>
                    <a:pt x="8913" y="616"/>
                  </a:lnTo>
                  <a:cubicBezTo>
                    <a:pt x="9028" y="501"/>
                    <a:pt x="9054" y="475"/>
                    <a:pt x="9135" y="470"/>
                  </a:cubicBezTo>
                  <a:lnTo>
                    <a:pt x="9135" y="470"/>
                  </a:lnTo>
                  <a:cubicBezTo>
                    <a:pt x="8698" y="486"/>
                    <a:pt x="8270" y="616"/>
                    <a:pt x="7832" y="616"/>
                  </a:cubicBezTo>
                  <a:lnTo>
                    <a:pt x="7991" y="468"/>
                  </a:lnTo>
                  <a:lnTo>
                    <a:pt x="8139" y="468"/>
                  </a:lnTo>
                  <a:cubicBezTo>
                    <a:pt x="8192" y="415"/>
                    <a:pt x="8228" y="397"/>
                    <a:pt x="8251" y="397"/>
                  </a:cubicBezTo>
                  <a:cubicBezTo>
                    <a:pt x="8299" y="397"/>
                    <a:pt x="8299" y="468"/>
                    <a:pt x="8299" y="468"/>
                  </a:cubicBezTo>
                  <a:cubicBezTo>
                    <a:pt x="8446" y="468"/>
                    <a:pt x="8446" y="468"/>
                    <a:pt x="8446" y="308"/>
                  </a:cubicBezTo>
                  <a:lnTo>
                    <a:pt x="8913" y="308"/>
                  </a:lnTo>
                  <a:cubicBezTo>
                    <a:pt x="9061" y="161"/>
                    <a:pt x="9368" y="161"/>
                    <a:pt x="9528" y="161"/>
                  </a:cubicBezTo>
                  <a:lnTo>
                    <a:pt x="9835" y="161"/>
                  </a:lnTo>
                  <a:lnTo>
                    <a:pt x="98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6692200" y="3799925"/>
              <a:ext cx="73175" cy="15400"/>
            </a:xfrm>
            <a:custGeom>
              <a:rect b="b" l="l" r="r" t="t"/>
              <a:pathLst>
                <a:path extrusionOk="0" h="616" w="2927">
                  <a:moveTo>
                    <a:pt x="2766" y="1"/>
                  </a:moveTo>
                  <a:cubicBezTo>
                    <a:pt x="2004" y="161"/>
                    <a:pt x="1230" y="308"/>
                    <a:pt x="615" y="308"/>
                  </a:cubicBezTo>
                  <a:lnTo>
                    <a:pt x="160" y="308"/>
                  </a:lnTo>
                  <a:cubicBezTo>
                    <a:pt x="0" y="308"/>
                    <a:pt x="0" y="468"/>
                    <a:pt x="0" y="468"/>
                  </a:cubicBezTo>
                  <a:lnTo>
                    <a:pt x="468" y="468"/>
                  </a:lnTo>
                  <a:lnTo>
                    <a:pt x="468" y="616"/>
                  </a:lnTo>
                  <a:lnTo>
                    <a:pt x="775" y="616"/>
                  </a:lnTo>
                  <a:cubicBezTo>
                    <a:pt x="775" y="616"/>
                    <a:pt x="615" y="616"/>
                    <a:pt x="615" y="468"/>
                  </a:cubicBezTo>
                  <a:lnTo>
                    <a:pt x="615" y="468"/>
                  </a:lnTo>
                  <a:lnTo>
                    <a:pt x="775" y="616"/>
                  </a:lnTo>
                  <a:lnTo>
                    <a:pt x="922" y="468"/>
                  </a:lnTo>
                  <a:lnTo>
                    <a:pt x="1537" y="468"/>
                  </a:lnTo>
                  <a:cubicBezTo>
                    <a:pt x="1697" y="468"/>
                    <a:pt x="1697" y="308"/>
                    <a:pt x="1844" y="308"/>
                  </a:cubicBezTo>
                  <a:lnTo>
                    <a:pt x="2004" y="308"/>
                  </a:lnTo>
                  <a:cubicBezTo>
                    <a:pt x="2078" y="388"/>
                    <a:pt x="2155" y="428"/>
                    <a:pt x="2232" y="428"/>
                  </a:cubicBezTo>
                  <a:cubicBezTo>
                    <a:pt x="2309" y="428"/>
                    <a:pt x="2385" y="388"/>
                    <a:pt x="2459" y="308"/>
                  </a:cubicBezTo>
                  <a:lnTo>
                    <a:pt x="2459" y="468"/>
                  </a:lnTo>
                  <a:cubicBezTo>
                    <a:pt x="2619" y="468"/>
                    <a:pt x="2619" y="308"/>
                    <a:pt x="2619" y="308"/>
                  </a:cubicBezTo>
                  <a:lnTo>
                    <a:pt x="2619" y="161"/>
                  </a:lnTo>
                  <a:lnTo>
                    <a:pt x="2926" y="161"/>
                  </a:lnTo>
                  <a:lnTo>
                    <a:pt x="27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6688500" y="3811625"/>
              <a:ext cx="3725" cy="25"/>
            </a:xfrm>
            <a:custGeom>
              <a:rect b="b" l="l" r="r" t="t"/>
              <a:pathLst>
                <a:path extrusionOk="0" h="1" w="149">
                  <a:moveTo>
                    <a:pt x="148" y="0"/>
                  </a:moveTo>
                  <a:lnTo>
                    <a:pt x="148" y="0"/>
                  </a:lnTo>
                  <a:lnTo>
                    <a:pt x="148"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6142975" y="3811625"/>
              <a:ext cx="107600" cy="9350"/>
            </a:xfrm>
            <a:custGeom>
              <a:rect b="b" l="l" r="r" t="t"/>
              <a:pathLst>
                <a:path extrusionOk="0" h="374" w="4304">
                  <a:moveTo>
                    <a:pt x="1" y="307"/>
                  </a:moveTo>
                  <a:cubicBezTo>
                    <a:pt x="99" y="307"/>
                    <a:pt x="203" y="373"/>
                    <a:pt x="305" y="373"/>
                  </a:cubicBezTo>
                  <a:cubicBezTo>
                    <a:pt x="356" y="373"/>
                    <a:pt x="407" y="357"/>
                    <a:pt x="456" y="307"/>
                  </a:cubicBezTo>
                  <a:close/>
                  <a:moveTo>
                    <a:pt x="3996" y="0"/>
                  </a:moveTo>
                  <a:cubicBezTo>
                    <a:pt x="3529" y="0"/>
                    <a:pt x="3222" y="0"/>
                    <a:pt x="2767" y="148"/>
                  </a:cubicBezTo>
                  <a:lnTo>
                    <a:pt x="1685" y="148"/>
                  </a:lnTo>
                  <a:cubicBezTo>
                    <a:pt x="1378" y="307"/>
                    <a:pt x="1230" y="307"/>
                    <a:pt x="923" y="307"/>
                  </a:cubicBezTo>
                  <a:lnTo>
                    <a:pt x="616" y="307"/>
                  </a:lnTo>
                  <a:cubicBezTo>
                    <a:pt x="820" y="307"/>
                    <a:pt x="1025" y="373"/>
                    <a:pt x="1230" y="373"/>
                  </a:cubicBezTo>
                  <a:cubicBezTo>
                    <a:pt x="1333" y="373"/>
                    <a:pt x="1435" y="357"/>
                    <a:pt x="1538" y="307"/>
                  </a:cubicBezTo>
                  <a:lnTo>
                    <a:pt x="2607" y="307"/>
                  </a:lnTo>
                  <a:cubicBezTo>
                    <a:pt x="2767" y="307"/>
                    <a:pt x="3074" y="307"/>
                    <a:pt x="3382" y="148"/>
                  </a:cubicBezTo>
                  <a:lnTo>
                    <a:pt x="3689" y="148"/>
                  </a:lnTo>
                  <a:cubicBezTo>
                    <a:pt x="3996" y="148"/>
                    <a:pt x="4144" y="0"/>
                    <a:pt x="43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7057325" y="3761525"/>
              <a:ext cx="46125" cy="7700"/>
            </a:xfrm>
            <a:custGeom>
              <a:rect b="b" l="l" r="r" t="t"/>
              <a:pathLst>
                <a:path extrusionOk="0" h="308" w="1845">
                  <a:moveTo>
                    <a:pt x="1684" y="0"/>
                  </a:moveTo>
                  <a:cubicBezTo>
                    <a:pt x="1537" y="0"/>
                    <a:pt x="1377" y="0"/>
                    <a:pt x="1229" y="160"/>
                  </a:cubicBezTo>
                  <a:lnTo>
                    <a:pt x="1377" y="160"/>
                  </a:lnTo>
                  <a:cubicBezTo>
                    <a:pt x="1483" y="160"/>
                    <a:pt x="1585" y="89"/>
                    <a:pt x="1687" y="89"/>
                  </a:cubicBezTo>
                  <a:cubicBezTo>
                    <a:pt x="1739" y="89"/>
                    <a:pt x="1791" y="107"/>
                    <a:pt x="1844" y="160"/>
                  </a:cubicBezTo>
                  <a:lnTo>
                    <a:pt x="1844" y="0"/>
                  </a:lnTo>
                  <a:close/>
                  <a:moveTo>
                    <a:pt x="0" y="160"/>
                  </a:moveTo>
                  <a:lnTo>
                    <a:pt x="0" y="308"/>
                  </a:lnTo>
                  <a:lnTo>
                    <a:pt x="762" y="308"/>
                  </a:lnTo>
                  <a:cubicBezTo>
                    <a:pt x="922" y="160"/>
                    <a:pt x="922" y="160"/>
                    <a:pt x="1070" y="16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6358125" y="3813675"/>
              <a:ext cx="15400" cy="1650"/>
            </a:xfrm>
            <a:custGeom>
              <a:rect b="b" l="l" r="r" t="t"/>
              <a:pathLst>
                <a:path extrusionOk="0" h="66" w="616">
                  <a:moveTo>
                    <a:pt x="417" y="0"/>
                  </a:moveTo>
                  <a:cubicBezTo>
                    <a:pt x="268" y="0"/>
                    <a:pt x="99" y="66"/>
                    <a:pt x="0" y="66"/>
                  </a:cubicBezTo>
                  <a:lnTo>
                    <a:pt x="615" y="66"/>
                  </a:lnTo>
                  <a:cubicBezTo>
                    <a:pt x="562" y="16"/>
                    <a:pt x="492" y="0"/>
                    <a:pt x="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6945750" y="3776875"/>
              <a:ext cx="30750" cy="9500"/>
            </a:xfrm>
            <a:custGeom>
              <a:rect b="b" l="l" r="r" t="t"/>
              <a:pathLst>
                <a:path extrusionOk="0" h="380" w="1230">
                  <a:moveTo>
                    <a:pt x="923" y="1"/>
                  </a:moveTo>
                  <a:cubicBezTo>
                    <a:pt x="775" y="161"/>
                    <a:pt x="615" y="161"/>
                    <a:pt x="468" y="161"/>
                  </a:cubicBezTo>
                  <a:cubicBezTo>
                    <a:pt x="388" y="235"/>
                    <a:pt x="311" y="235"/>
                    <a:pt x="234" y="235"/>
                  </a:cubicBezTo>
                  <a:cubicBezTo>
                    <a:pt x="157" y="235"/>
                    <a:pt x="80" y="235"/>
                    <a:pt x="1" y="308"/>
                  </a:cubicBezTo>
                  <a:lnTo>
                    <a:pt x="160" y="308"/>
                  </a:lnTo>
                  <a:cubicBezTo>
                    <a:pt x="160" y="308"/>
                    <a:pt x="160" y="379"/>
                    <a:pt x="204" y="379"/>
                  </a:cubicBezTo>
                  <a:cubicBezTo>
                    <a:pt x="226" y="379"/>
                    <a:pt x="259" y="362"/>
                    <a:pt x="308" y="308"/>
                  </a:cubicBezTo>
                  <a:lnTo>
                    <a:pt x="775" y="308"/>
                  </a:lnTo>
                  <a:cubicBezTo>
                    <a:pt x="775" y="161"/>
                    <a:pt x="775" y="161"/>
                    <a:pt x="923" y="161"/>
                  </a:cubicBezTo>
                  <a:lnTo>
                    <a:pt x="1230" y="161"/>
                  </a:lnTo>
                  <a:lnTo>
                    <a:pt x="12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7191625" y="3746150"/>
              <a:ext cx="27075" cy="6800"/>
            </a:xfrm>
            <a:custGeom>
              <a:rect b="b" l="l" r="r" t="t"/>
              <a:pathLst>
                <a:path extrusionOk="0" h="272" w="1083">
                  <a:moveTo>
                    <a:pt x="922" y="1"/>
                  </a:moveTo>
                  <a:cubicBezTo>
                    <a:pt x="775" y="1"/>
                    <a:pt x="615" y="1"/>
                    <a:pt x="467" y="160"/>
                  </a:cubicBezTo>
                  <a:lnTo>
                    <a:pt x="1082" y="160"/>
                  </a:lnTo>
                  <a:cubicBezTo>
                    <a:pt x="1082" y="81"/>
                    <a:pt x="1042" y="81"/>
                    <a:pt x="1002" y="81"/>
                  </a:cubicBezTo>
                  <a:cubicBezTo>
                    <a:pt x="962" y="81"/>
                    <a:pt x="922" y="81"/>
                    <a:pt x="922" y="1"/>
                  </a:cubicBezTo>
                  <a:close/>
                  <a:moveTo>
                    <a:pt x="0" y="160"/>
                  </a:moveTo>
                  <a:cubicBezTo>
                    <a:pt x="0" y="234"/>
                    <a:pt x="40" y="271"/>
                    <a:pt x="99" y="271"/>
                  </a:cubicBezTo>
                  <a:cubicBezTo>
                    <a:pt x="157" y="271"/>
                    <a:pt x="234" y="234"/>
                    <a:pt x="308" y="16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6788400" y="3799925"/>
              <a:ext cx="30750" cy="7725"/>
            </a:xfrm>
            <a:custGeom>
              <a:rect b="b" l="l" r="r" t="t"/>
              <a:pathLst>
                <a:path extrusionOk="0" h="309" w="1230">
                  <a:moveTo>
                    <a:pt x="1230" y="1"/>
                  </a:moveTo>
                  <a:cubicBezTo>
                    <a:pt x="1070" y="1"/>
                    <a:pt x="1070" y="161"/>
                    <a:pt x="922" y="161"/>
                  </a:cubicBezTo>
                  <a:lnTo>
                    <a:pt x="1230" y="161"/>
                  </a:lnTo>
                  <a:lnTo>
                    <a:pt x="1230" y="1"/>
                  </a:lnTo>
                  <a:close/>
                  <a:moveTo>
                    <a:pt x="148" y="161"/>
                  </a:moveTo>
                  <a:cubicBezTo>
                    <a:pt x="148" y="161"/>
                    <a:pt x="148" y="308"/>
                    <a:pt x="0" y="308"/>
                  </a:cubicBezTo>
                  <a:lnTo>
                    <a:pt x="308" y="308"/>
                  </a:lnTo>
                  <a:cubicBezTo>
                    <a:pt x="455" y="308"/>
                    <a:pt x="615" y="308"/>
                    <a:pt x="615" y="16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6596300" y="3819300"/>
              <a:ext cx="11400" cy="3700"/>
            </a:xfrm>
            <a:custGeom>
              <a:rect b="b" l="l" r="r" t="t"/>
              <a:pathLst>
                <a:path extrusionOk="0" h="148" w="456">
                  <a:moveTo>
                    <a:pt x="1" y="0"/>
                  </a:moveTo>
                  <a:lnTo>
                    <a:pt x="1" y="148"/>
                  </a:lnTo>
                  <a:lnTo>
                    <a:pt x="456" y="148"/>
                  </a:lnTo>
                  <a:lnTo>
                    <a:pt x="4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7145525" y="3752200"/>
              <a:ext cx="11700" cy="1650"/>
            </a:xfrm>
            <a:custGeom>
              <a:rect b="b" l="l" r="r" t="t"/>
              <a:pathLst>
                <a:path extrusionOk="0" h="66" w="468">
                  <a:moveTo>
                    <a:pt x="311" y="0"/>
                  </a:moveTo>
                  <a:cubicBezTo>
                    <a:pt x="208" y="0"/>
                    <a:pt x="107" y="66"/>
                    <a:pt x="0" y="66"/>
                  </a:cubicBezTo>
                  <a:lnTo>
                    <a:pt x="467" y="66"/>
                  </a:lnTo>
                  <a:cubicBezTo>
                    <a:pt x="414" y="17"/>
                    <a:pt x="362"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6634725" y="3822975"/>
              <a:ext cx="11400" cy="4025"/>
            </a:xfrm>
            <a:custGeom>
              <a:rect b="b" l="l" r="r" t="t"/>
              <a:pathLst>
                <a:path extrusionOk="0" h="161" w="456">
                  <a:moveTo>
                    <a:pt x="308" y="1"/>
                  </a:moveTo>
                  <a:cubicBezTo>
                    <a:pt x="148" y="1"/>
                    <a:pt x="148" y="161"/>
                    <a:pt x="1" y="161"/>
                  </a:cubicBezTo>
                  <a:lnTo>
                    <a:pt x="455" y="161"/>
                  </a:lnTo>
                  <a:cubicBezTo>
                    <a:pt x="455" y="161"/>
                    <a:pt x="308" y="161"/>
                    <a:pt x="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6888275" y="3788575"/>
              <a:ext cx="15400" cy="3700"/>
            </a:xfrm>
            <a:custGeom>
              <a:rect b="b" l="l" r="r" t="t"/>
              <a:pathLst>
                <a:path extrusionOk="0" h="148" w="616">
                  <a:moveTo>
                    <a:pt x="615" y="0"/>
                  </a:moveTo>
                  <a:cubicBezTo>
                    <a:pt x="308" y="0"/>
                    <a:pt x="148" y="0"/>
                    <a:pt x="1" y="148"/>
                  </a:cubicBezTo>
                  <a:lnTo>
                    <a:pt x="1" y="148"/>
                  </a:lnTo>
                  <a:cubicBezTo>
                    <a:pt x="148" y="0"/>
                    <a:pt x="308" y="0"/>
                    <a:pt x="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6661475" y="3819300"/>
              <a:ext cx="15375" cy="3700"/>
            </a:xfrm>
            <a:custGeom>
              <a:rect b="b" l="l" r="r" t="t"/>
              <a:pathLst>
                <a:path extrusionOk="0" h="148" w="615">
                  <a:moveTo>
                    <a:pt x="0" y="0"/>
                  </a:moveTo>
                  <a:lnTo>
                    <a:pt x="0" y="148"/>
                  </a:lnTo>
                  <a:cubicBezTo>
                    <a:pt x="307" y="0"/>
                    <a:pt x="467" y="0"/>
                    <a:pt x="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5574400" y="3922875"/>
              <a:ext cx="3725" cy="4025"/>
            </a:xfrm>
            <a:custGeom>
              <a:rect b="b" l="l" r="r" t="t"/>
              <a:pathLst>
                <a:path extrusionOk="0" h="161" w="149">
                  <a:moveTo>
                    <a:pt x="1" y="0"/>
                  </a:moveTo>
                  <a:cubicBezTo>
                    <a:pt x="1" y="160"/>
                    <a:pt x="1" y="160"/>
                    <a:pt x="148" y="160"/>
                  </a:cubicBez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6557900" y="3799925"/>
              <a:ext cx="11375" cy="4025"/>
            </a:xfrm>
            <a:custGeom>
              <a:rect b="b" l="l" r="r" t="t"/>
              <a:pathLst>
                <a:path extrusionOk="0" h="161" w="455">
                  <a:moveTo>
                    <a:pt x="455" y="1"/>
                  </a:moveTo>
                  <a:cubicBezTo>
                    <a:pt x="307" y="1"/>
                    <a:pt x="148" y="1"/>
                    <a:pt x="0" y="161"/>
                  </a:cubicBezTo>
                  <a:lnTo>
                    <a:pt x="307" y="161"/>
                  </a:lnTo>
                  <a:lnTo>
                    <a:pt x="4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6684525" y="3811625"/>
              <a:ext cx="4000" cy="3700"/>
            </a:xfrm>
            <a:custGeom>
              <a:rect b="b" l="l" r="r" t="t"/>
              <a:pathLst>
                <a:path extrusionOk="0" h="148" w="160">
                  <a:moveTo>
                    <a:pt x="160" y="0"/>
                  </a:moveTo>
                  <a:cubicBezTo>
                    <a:pt x="0" y="0"/>
                    <a:pt x="0" y="148"/>
                    <a:pt x="0" y="148"/>
                  </a:cubicBez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5551350" y="3888450"/>
              <a:ext cx="7725" cy="7700"/>
            </a:xfrm>
            <a:custGeom>
              <a:rect b="b" l="l" r="r" t="t"/>
              <a:pathLst>
                <a:path extrusionOk="0" h="308" w="309">
                  <a:moveTo>
                    <a:pt x="1" y="0"/>
                  </a:moveTo>
                  <a:lnTo>
                    <a:pt x="1" y="148"/>
                  </a:lnTo>
                  <a:cubicBezTo>
                    <a:pt x="148" y="148"/>
                    <a:pt x="308" y="148"/>
                    <a:pt x="308" y="308"/>
                  </a:cubicBezTo>
                  <a:cubicBezTo>
                    <a:pt x="308" y="148"/>
                    <a:pt x="148" y="148"/>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6653775" y="3822975"/>
              <a:ext cx="7725" cy="4025"/>
            </a:xfrm>
            <a:custGeom>
              <a:rect b="b" l="l" r="r" t="t"/>
              <a:pathLst>
                <a:path extrusionOk="0" h="161" w="309">
                  <a:moveTo>
                    <a:pt x="1" y="1"/>
                  </a:moveTo>
                  <a:lnTo>
                    <a:pt x="1" y="161"/>
                  </a:lnTo>
                  <a:lnTo>
                    <a:pt x="161" y="161"/>
                  </a:lnTo>
                  <a:cubicBezTo>
                    <a:pt x="308" y="161"/>
                    <a:pt x="308" y="1"/>
                    <a:pt x="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6676825" y="3803925"/>
              <a:ext cx="7725" cy="25"/>
            </a:xfrm>
            <a:custGeom>
              <a:rect b="b" l="l" r="r" t="t"/>
              <a:pathLst>
                <a:path extrusionOk="0" h="1" w="309">
                  <a:moveTo>
                    <a:pt x="161" y="1"/>
                  </a:moveTo>
                  <a:lnTo>
                    <a:pt x="308" y="1"/>
                  </a:lnTo>
                  <a:lnTo>
                    <a:pt x="308" y="1"/>
                  </a:lnTo>
                  <a:lnTo>
                    <a:pt x="308" y="1"/>
                  </a:lnTo>
                  <a:lnTo>
                    <a:pt x="161" y="1"/>
                  </a:lnTo>
                  <a:lnTo>
                    <a:pt x="16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6995850" y="3773200"/>
              <a:ext cx="3700" cy="1650"/>
            </a:xfrm>
            <a:custGeom>
              <a:rect b="b" l="l" r="r" t="t"/>
              <a:pathLst>
                <a:path extrusionOk="0" h="66" w="148">
                  <a:moveTo>
                    <a:pt x="0" y="0"/>
                  </a:moveTo>
                  <a:cubicBezTo>
                    <a:pt x="50" y="50"/>
                    <a:pt x="82" y="66"/>
                    <a:pt x="104" y="66"/>
                  </a:cubicBezTo>
                  <a:cubicBezTo>
                    <a:pt x="148" y="66"/>
                    <a:pt x="148"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6611675" y="3826975"/>
              <a:ext cx="7700" cy="25"/>
            </a:xfrm>
            <a:custGeom>
              <a:rect b="b" l="l" r="r" t="t"/>
              <a:pathLst>
                <a:path extrusionOk="0" h="1" w="308">
                  <a:moveTo>
                    <a:pt x="308"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6765350" y="3784575"/>
              <a:ext cx="11400" cy="25"/>
            </a:xfrm>
            <a:custGeom>
              <a:rect b="b" l="l" r="r" t="t"/>
              <a:pathLst>
                <a:path extrusionOk="0" h="1" w="456">
                  <a:moveTo>
                    <a:pt x="148" y="0"/>
                  </a:moveTo>
                  <a:lnTo>
                    <a:pt x="455" y="0"/>
                  </a:lnTo>
                  <a:lnTo>
                    <a:pt x="308" y="0"/>
                  </a:lnTo>
                  <a:lnTo>
                    <a:pt x="148" y="0"/>
                  </a:lnTo>
                  <a:lnTo>
                    <a:pt x="0"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6673150" y="3807625"/>
              <a:ext cx="7700" cy="1800"/>
            </a:xfrm>
            <a:custGeom>
              <a:rect b="b" l="l" r="r" t="t"/>
              <a:pathLst>
                <a:path extrusionOk="0" h="72" w="308">
                  <a:moveTo>
                    <a:pt x="0" y="0"/>
                  </a:moveTo>
                  <a:cubicBezTo>
                    <a:pt x="99" y="0"/>
                    <a:pt x="131" y="71"/>
                    <a:pt x="190" y="71"/>
                  </a:cubicBezTo>
                  <a:cubicBezTo>
                    <a:pt x="219" y="71"/>
                    <a:pt x="254" y="54"/>
                    <a:pt x="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6653775" y="3815300"/>
              <a:ext cx="25" cy="25"/>
            </a:xfrm>
            <a:custGeom>
              <a:rect b="b" l="l" r="r" t="t"/>
              <a:pathLst>
                <a:path extrusionOk="0" h="1" w="1">
                  <a:moveTo>
                    <a:pt x="1" y="1"/>
                  </a:move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6653775" y="3815300"/>
              <a:ext cx="7725" cy="25"/>
            </a:xfrm>
            <a:custGeom>
              <a:rect b="b" l="l" r="r" t="t"/>
              <a:pathLst>
                <a:path extrusionOk="0" h="1" w="309">
                  <a:moveTo>
                    <a:pt x="308" y="1"/>
                  </a:moveTo>
                  <a:lnTo>
                    <a:pt x="308" y="1"/>
                  </a:lnTo>
                  <a:lnTo>
                    <a:pt x="308" y="1"/>
                  </a:lnTo>
                  <a:lnTo>
                    <a:pt x="16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7183950" y="3753825"/>
              <a:ext cx="4000" cy="3025"/>
            </a:xfrm>
            <a:custGeom>
              <a:rect b="b" l="l" r="r" t="t"/>
              <a:pathLst>
                <a:path extrusionOk="0" h="121" w="160">
                  <a:moveTo>
                    <a:pt x="0" y="1"/>
                  </a:moveTo>
                  <a:cubicBezTo>
                    <a:pt x="0" y="81"/>
                    <a:pt x="0" y="121"/>
                    <a:pt x="20" y="121"/>
                  </a:cubicBezTo>
                  <a:cubicBezTo>
                    <a:pt x="40" y="121"/>
                    <a:pt x="80" y="8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6611675" y="3829025"/>
              <a:ext cx="3725" cy="1675"/>
            </a:xfrm>
            <a:custGeom>
              <a:rect b="b" l="l" r="r" t="t"/>
              <a:pathLst>
                <a:path extrusionOk="0" h="67" w="149">
                  <a:moveTo>
                    <a:pt x="39" y="1"/>
                  </a:moveTo>
                  <a:cubicBezTo>
                    <a:pt x="17" y="1"/>
                    <a:pt x="1" y="17"/>
                    <a:pt x="1" y="66"/>
                  </a:cubicBezTo>
                  <a:lnTo>
                    <a:pt x="148" y="66"/>
                  </a:lnTo>
                  <a:cubicBezTo>
                    <a:pt x="148" y="66"/>
                    <a:pt x="82" y="1"/>
                    <a:pt x="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6734600" y="3788575"/>
              <a:ext cx="3725" cy="25"/>
            </a:xfrm>
            <a:custGeom>
              <a:rect b="b" l="l" r="r" t="t"/>
              <a:pathLst>
                <a:path extrusionOk="0" h="1" w="149">
                  <a:moveTo>
                    <a:pt x="148" y="0"/>
                  </a:moveTo>
                  <a:lnTo>
                    <a:pt x="1" y="0"/>
                  </a:lnTo>
                  <a:lnTo>
                    <a:pt x="1"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5612825" y="3919175"/>
              <a:ext cx="3725" cy="3725"/>
            </a:xfrm>
            <a:custGeom>
              <a:rect b="b" l="l" r="r" t="t"/>
              <a:pathLst>
                <a:path extrusionOk="0" h="149" w="149">
                  <a:moveTo>
                    <a:pt x="1" y="1"/>
                  </a:moveTo>
                  <a:cubicBezTo>
                    <a:pt x="1" y="1"/>
                    <a:pt x="1" y="148"/>
                    <a:pt x="148" y="148"/>
                  </a:cubicBez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6773025" y="3811625"/>
              <a:ext cx="3725" cy="3700"/>
            </a:xfrm>
            <a:custGeom>
              <a:rect b="b" l="l" r="r" t="t"/>
              <a:pathLst>
                <a:path extrusionOk="0" h="148" w="149">
                  <a:moveTo>
                    <a:pt x="148" y="0"/>
                  </a:moveTo>
                  <a:cubicBezTo>
                    <a:pt x="1" y="0"/>
                    <a:pt x="1" y="0"/>
                    <a:pt x="1" y="148"/>
                  </a:cubicBezTo>
                  <a:cubicBezTo>
                    <a:pt x="1" y="148"/>
                    <a:pt x="148" y="148"/>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5851025" y="3853725"/>
              <a:ext cx="7700" cy="4025"/>
            </a:xfrm>
            <a:custGeom>
              <a:rect b="b" l="l" r="r" t="t"/>
              <a:pathLst>
                <a:path extrusionOk="0" h="161" w="308">
                  <a:moveTo>
                    <a:pt x="148" y="0"/>
                  </a:moveTo>
                  <a:cubicBezTo>
                    <a:pt x="0" y="0"/>
                    <a:pt x="0" y="160"/>
                    <a:pt x="0" y="160"/>
                  </a:cubicBezTo>
                  <a:lnTo>
                    <a:pt x="148" y="160"/>
                  </a:lnTo>
                  <a:lnTo>
                    <a:pt x="3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5827975" y="3857725"/>
              <a:ext cx="3700" cy="25"/>
            </a:xfrm>
            <a:custGeom>
              <a:rect b="b" l="l" r="r" t="t"/>
              <a:pathLst>
                <a:path extrusionOk="0" h="1" w="148">
                  <a:moveTo>
                    <a:pt x="0" y="0"/>
                  </a:moveTo>
                  <a:lnTo>
                    <a:pt x="0" y="0"/>
                  </a:lnTo>
                  <a:lnTo>
                    <a:pt x="0" y="0"/>
                  </a:lnTo>
                  <a:lnTo>
                    <a:pt x="148" y="0"/>
                  </a:lnTo>
                  <a:lnTo>
                    <a:pt x="148"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7376025" y="3773200"/>
              <a:ext cx="4025" cy="25"/>
            </a:xfrm>
            <a:custGeom>
              <a:rect b="b" l="l" r="r" t="t"/>
              <a:pathLst>
                <a:path extrusionOk="0" h="1" w="161">
                  <a:moveTo>
                    <a:pt x="160" y="0"/>
                  </a:moveTo>
                  <a:lnTo>
                    <a:pt x="160" y="0"/>
                  </a:lnTo>
                  <a:lnTo>
                    <a:pt x="0" y="0"/>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a:off x="6834500" y="3802150"/>
              <a:ext cx="3700" cy="1800"/>
            </a:xfrm>
            <a:custGeom>
              <a:rect b="b" l="l" r="r" t="t"/>
              <a:pathLst>
                <a:path extrusionOk="0" h="72" w="148">
                  <a:moveTo>
                    <a:pt x="104" y="1"/>
                  </a:moveTo>
                  <a:cubicBezTo>
                    <a:pt x="82" y="1"/>
                    <a:pt x="49" y="19"/>
                    <a:pt x="0" y="72"/>
                  </a:cubicBezTo>
                  <a:lnTo>
                    <a:pt x="148" y="72"/>
                  </a:lnTo>
                  <a:cubicBezTo>
                    <a:pt x="148" y="72"/>
                    <a:pt x="148" y="1"/>
                    <a:pt x="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a:off x="6600000" y="3826975"/>
              <a:ext cx="4025" cy="25"/>
            </a:xfrm>
            <a:custGeom>
              <a:rect b="b" l="l" r="r" t="t"/>
              <a:pathLst>
                <a:path extrusionOk="0" h="1" w="161">
                  <a:moveTo>
                    <a:pt x="0" y="1"/>
                  </a:moveTo>
                  <a:lnTo>
                    <a:pt x="160" y="1"/>
                  </a:lnTo>
                  <a:lnTo>
                    <a:pt x="1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a:off x="7176250" y="3750150"/>
              <a:ext cx="4025" cy="3700"/>
            </a:xfrm>
            <a:custGeom>
              <a:rect b="b" l="l" r="r" t="t"/>
              <a:pathLst>
                <a:path extrusionOk="0" h="148" w="161">
                  <a:moveTo>
                    <a:pt x="160" y="0"/>
                  </a:moveTo>
                  <a:cubicBezTo>
                    <a:pt x="160" y="0"/>
                    <a:pt x="160" y="148"/>
                    <a:pt x="1" y="148"/>
                  </a:cubicBezTo>
                  <a:lnTo>
                    <a:pt x="160" y="148"/>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7180250" y="3753825"/>
              <a:ext cx="3700" cy="25"/>
            </a:xfrm>
            <a:custGeom>
              <a:rect b="b" l="l" r="r" t="t"/>
              <a:pathLst>
                <a:path extrusionOk="0" h="1" w="148">
                  <a:moveTo>
                    <a:pt x="148" y="1"/>
                  </a:moveTo>
                  <a:lnTo>
                    <a:pt x="148" y="1"/>
                  </a:lnTo>
                  <a:lnTo>
                    <a:pt x="148" y="1"/>
                  </a:lnTo>
                  <a:lnTo>
                    <a:pt x="148" y="1"/>
                  </a:lnTo>
                  <a:lnTo>
                    <a:pt x="148" y="1"/>
                  </a:lnTo>
                  <a:lnTo>
                    <a:pt x="0" y="1"/>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6496425" y="3830675"/>
              <a:ext cx="7700" cy="25"/>
            </a:xfrm>
            <a:custGeom>
              <a:rect b="b" l="l" r="r" t="t"/>
              <a:pathLst>
                <a:path extrusionOk="0" h="1" w="308">
                  <a:moveTo>
                    <a:pt x="0" y="0"/>
                  </a:moveTo>
                  <a:lnTo>
                    <a:pt x="0" y="0"/>
                  </a:lnTo>
                  <a:lnTo>
                    <a:pt x="308"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6504100" y="3830675"/>
              <a:ext cx="25" cy="25"/>
            </a:xfrm>
            <a:custGeom>
              <a:rect b="b" l="l" r="r" t="t"/>
              <a:pathLst>
                <a:path extrusionOk="0" h="1" w="1">
                  <a:moveTo>
                    <a:pt x="1" y="0"/>
                  </a:moveTo>
                  <a:lnTo>
                    <a:pt x="1"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6496425" y="38306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a:off x="6507800" y="3803925"/>
              <a:ext cx="7700" cy="25"/>
            </a:xfrm>
            <a:custGeom>
              <a:rect b="b" l="l" r="r" t="t"/>
              <a:pathLst>
                <a:path extrusionOk="0" h="1" w="308">
                  <a:moveTo>
                    <a:pt x="308" y="1"/>
                  </a:moveTo>
                  <a:lnTo>
                    <a:pt x="160" y="1"/>
                  </a:lnTo>
                  <a:lnTo>
                    <a:pt x="0" y="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a:off x="6481050" y="3799925"/>
              <a:ext cx="3725" cy="4025"/>
            </a:xfrm>
            <a:custGeom>
              <a:rect b="b" l="l" r="r" t="t"/>
              <a:pathLst>
                <a:path extrusionOk="0" h="161" w="149">
                  <a:moveTo>
                    <a:pt x="1" y="1"/>
                  </a:moveTo>
                  <a:lnTo>
                    <a:pt x="1" y="161"/>
                  </a:lnTo>
                  <a:cubicBezTo>
                    <a:pt x="1" y="161"/>
                    <a:pt x="148"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6788400" y="3811625"/>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6734600" y="3815300"/>
              <a:ext cx="3725" cy="25"/>
            </a:xfrm>
            <a:custGeom>
              <a:rect b="b" l="l" r="r" t="t"/>
              <a:pathLst>
                <a:path extrusionOk="0" h="1" w="149">
                  <a:moveTo>
                    <a:pt x="1" y="1"/>
                  </a:moveTo>
                  <a:lnTo>
                    <a:pt x="1" y="1"/>
                  </a:lnTo>
                  <a:cubicBezTo>
                    <a:pt x="1" y="1"/>
                    <a:pt x="148" y="1"/>
                    <a:pt x="1" y="1"/>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6669150" y="3822975"/>
              <a:ext cx="4025" cy="25"/>
            </a:xfrm>
            <a:custGeom>
              <a:rect b="b" l="l" r="r" t="t"/>
              <a:pathLst>
                <a:path extrusionOk="0" h="1" w="161">
                  <a:moveTo>
                    <a:pt x="0" y="1"/>
                  </a:moveTo>
                  <a:lnTo>
                    <a:pt x="0" y="1"/>
                  </a:lnTo>
                  <a:lnTo>
                    <a:pt x="1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p:nvPr/>
          </p:nvSpPr>
          <p:spPr>
            <a:xfrm>
              <a:off x="6623050" y="3826975"/>
              <a:ext cx="4025" cy="3725"/>
            </a:xfrm>
            <a:custGeom>
              <a:rect b="b" l="l" r="r" t="t"/>
              <a:pathLst>
                <a:path extrusionOk="0" h="149" w="161">
                  <a:moveTo>
                    <a:pt x="0" y="1"/>
                  </a:moveTo>
                  <a:lnTo>
                    <a:pt x="0" y="148"/>
                  </a:lnTo>
                  <a:cubicBezTo>
                    <a:pt x="0" y="148"/>
                    <a:pt x="0" y="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a:off x="6838175" y="3796250"/>
              <a:ext cx="4025" cy="3700"/>
            </a:xfrm>
            <a:custGeom>
              <a:rect b="b" l="l" r="r" t="t"/>
              <a:pathLst>
                <a:path extrusionOk="0" h="148" w="161">
                  <a:moveTo>
                    <a:pt x="1" y="0"/>
                  </a:moveTo>
                  <a:lnTo>
                    <a:pt x="1" y="148"/>
                  </a:lnTo>
                  <a:cubicBezTo>
                    <a:pt x="1" y="148"/>
                    <a:pt x="1" y="0"/>
                    <a:pt x="1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6991850" y="3776875"/>
              <a:ext cx="4025" cy="25"/>
            </a:xfrm>
            <a:custGeom>
              <a:rect b="b" l="l" r="r" t="t"/>
              <a:pathLst>
                <a:path extrusionOk="0" h="1" w="161">
                  <a:moveTo>
                    <a:pt x="160" y="1"/>
                  </a:moveTo>
                  <a:lnTo>
                    <a:pt x="1" y="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6553900" y="3826975"/>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7126475" y="3757825"/>
              <a:ext cx="25" cy="25"/>
            </a:xfrm>
            <a:custGeom>
              <a:rect b="b" l="l" r="r" t="t"/>
              <a:pathLst>
                <a:path extrusionOk="0" h="1" w="1">
                  <a:moveTo>
                    <a:pt x="0" y="1"/>
                  </a:moveTo>
                  <a:lnTo>
                    <a:pt x="0" y="1"/>
                  </a:ln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6534850" y="3826975"/>
              <a:ext cx="3700" cy="3725"/>
            </a:xfrm>
            <a:custGeom>
              <a:rect b="b" l="l" r="r" t="t"/>
              <a:pathLst>
                <a:path extrusionOk="0" h="149" w="148">
                  <a:moveTo>
                    <a:pt x="0" y="1"/>
                  </a:moveTo>
                  <a:lnTo>
                    <a:pt x="148" y="148"/>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7164875" y="3750150"/>
              <a:ext cx="3725" cy="3700"/>
            </a:xfrm>
            <a:custGeom>
              <a:rect b="b" l="l" r="r" t="t"/>
              <a:pathLst>
                <a:path extrusionOk="0" h="148" w="149">
                  <a:moveTo>
                    <a:pt x="148" y="0"/>
                  </a:moveTo>
                  <a:cubicBezTo>
                    <a:pt x="148" y="148"/>
                    <a:pt x="148" y="148"/>
                    <a:pt x="1" y="148"/>
                  </a:cubicBezTo>
                  <a:lnTo>
                    <a:pt x="148" y="148"/>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6665450" y="3807625"/>
              <a:ext cx="3725" cy="25"/>
            </a:xfrm>
            <a:custGeom>
              <a:rect b="b" l="l" r="r" t="t"/>
              <a:pathLst>
                <a:path extrusionOk="0" h="1" w="149">
                  <a:moveTo>
                    <a:pt x="148" y="0"/>
                  </a:moveTo>
                  <a:lnTo>
                    <a:pt x="148" y="0"/>
                  </a:ln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6465700" y="3830675"/>
              <a:ext cx="25" cy="25"/>
            </a:xfrm>
            <a:custGeom>
              <a:rect b="b" l="l" r="r" t="t"/>
              <a:pathLst>
                <a:path extrusionOk="0" h="1" w="1">
                  <a:moveTo>
                    <a:pt x="0" y="0"/>
                  </a:move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6458000" y="3830675"/>
              <a:ext cx="25" cy="25"/>
            </a:xfrm>
            <a:custGeom>
              <a:rect b="b" l="l" r="r" t="t"/>
              <a:pathLst>
                <a:path extrusionOk="0" h="1" w="1">
                  <a:moveTo>
                    <a:pt x="1" y="0"/>
                  </a:moveTo>
                  <a:lnTo>
                    <a:pt x="1" y="0"/>
                  </a:ln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6669150" y="3803925"/>
              <a:ext cx="4025" cy="25"/>
            </a:xfrm>
            <a:custGeom>
              <a:rect b="b" l="l" r="r" t="t"/>
              <a:pathLst>
                <a:path extrusionOk="0" h="1" w="161">
                  <a:moveTo>
                    <a:pt x="160" y="1"/>
                  </a:moveTo>
                  <a:lnTo>
                    <a:pt x="160" y="1"/>
                  </a:lnTo>
                  <a:lnTo>
                    <a:pt x="0" y="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6446325" y="3830675"/>
              <a:ext cx="4025" cy="25"/>
            </a:xfrm>
            <a:custGeom>
              <a:rect b="b" l="l" r="r" t="t"/>
              <a:pathLst>
                <a:path extrusionOk="0" h="1" w="161">
                  <a:moveTo>
                    <a:pt x="160"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6446325" y="3830675"/>
              <a:ext cx="25" cy="25"/>
            </a:xfrm>
            <a:custGeom>
              <a:rect b="b" l="l" r="r" t="t"/>
              <a:pathLst>
                <a:path extrusionOk="0" h="1" w="1">
                  <a:moveTo>
                    <a:pt x="1"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5851025" y="3842350"/>
              <a:ext cx="25" cy="3700"/>
            </a:xfrm>
            <a:custGeom>
              <a:rect b="b" l="l" r="r" t="t"/>
              <a:pathLst>
                <a:path extrusionOk="0" h="148" w="1">
                  <a:moveTo>
                    <a:pt x="0" y="148"/>
                  </a:moveTo>
                  <a:lnTo>
                    <a:pt x="0" y="0"/>
                  </a:lnTo>
                  <a:lnTo>
                    <a:pt x="0" y="148"/>
                  </a:lnTo>
                  <a:lnTo>
                    <a:pt x="0" y="14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6500100" y="3803925"/>
              <a:ext cx="4025" cy="25"/>
            </a:xfrm>
            <a:custGeom>
              <a:rect b="b" l="l" r="r" t="t"/>
              <a:pathLst>
                <a:path extrusionOk="0" h="1" w="161">
                  <a:moveTo>
                    <a:pt x="161" y="1"/>
                  </a:move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6749975" y="3784575"/>
              <a:ext cx="25" cy="4025"/>
            </a:xfrm>
            <a:custGeom>
              <a:rect b="b" l="l" r="r" t="t"/>
              <a:pathLst>
                <a:path extrusionOk="0" h="161" w="1">
                  <a:moveTo>
                    <a:pt x="1" y="160"/>
                  </a:moveTo>
                  <a:lnTo>
                    <a:pt x="1" y="160"/>
                  </a:lnTo>
                  <a:lnTo>
                    <a:pt x="1" y="0"/>
                  </a:lnTo>
                  <a:lnTo>
                    <a:pt x="1" y="160"/>
                  </a:lnTo>
                  <a:lnTo>
                    <a:pt x="1" y="16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7222350" y="3769200"/>
              <a:ext cx="25" cy="25"/>
            </a:xfrm>
            <a:custGeom>
              <a:rect b="b" l="l" r="r" t="t"/>
              <a:pathLst>
                <a:path extrusionOk="0" h="1" w="1">
                  <a:moveTo>
                    <a:pt x="1" y="1"/>
                  </a:moveTo>
                  <a:lnTo>
                    <a:pt x="1" y="1"/>
                  </a:ln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7222350" y="3765525"/>
              <a:ext cx="4025" cy="3700"/>
            </a:xfrm>
            <a:custGeom>
              <a:rect b="b" l="l" r="r" t="t"/>
              <a:pathLst>
                <a:path extrusionOk="0" h="148" w="161">
                  <a:moveTo>
                    <a:pt x="161" y="0"/>
                  </a:moveTo>
                  <a:cubicBezTo>
                    <a:pt x="161" y="0"/>
                    <a:pt x="1" y="0"/>
                    <a:pt x="1" y="148"/>
                  </a:cubicBezTo>
                  <a:lnTo>
                    <a:pt x="161" y="148"/>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5689675" y="3988325"/>
              <a:ext cx="3700" cy="25"/>
            </a:xfrm>
            <a:custGeom>
              <a:rect b="b" l="l" r="r" t="t"/>
              <a:pathLst>
                <a:path extrusionOk="0" h="1" w="148">
                  <a:moveTo>
                    <a:pt x="148" y="1"/>
                  </a:move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6676825" y="3822975"/>
              <a:ext cx="25" cy="25"/>
            </a:xfrm>
            <a:custGeom>
              <a:rect b="b" l="l" r="r" t="t"/>
              <a:pathLst>
                <a:path extrusionOk="0" h="1" w="1">
                  <a:moveTo>
                    <a:pt x="1" y="1"/>
                  </a:moveTo>
                  <a:lnTo>
                    <a:pt x="1" y="1"/>
                  </a:lnTo>
                  <a:lnTo>
                    <a:pt x="1"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6765350" y="3807625"/>
              <a:ext cx="25" cy="4025"/>
            </a:xfrm>
            <a:custGeom>
              <a:rect b="b" l="l" r="r" t="t"/>
              <a:pathLst>
                <a:path extrusionOk="0" h="161" w="1">
                  <a:moveTo>
                    <a:pt x="0" y="160"/>
                  </a:moveTo>
                  <a:lnTo>
                    <a:pt x="0" y="160"/>
                  </a:lnTo>
                  <a:lnTo>
                    <a:pt x="0" y="0"/>
                  </a:lnTo>
                  <a:lnTo>
                    <a:pt x="0" y="16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6684525" y="3819300"/>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6588625" y="3826975"/>
              <a:ext cx="3700" cy="25"/>
            </a:xfrm>
            <a:custGeom>
              <a:rect b="b" l="l" r="r" t="t"/>
              <a:pathLst>
                <a:path extrusionOk="0" h="1" w="148">
                  <a:moveTo>
                    <a:pt x="148" y="1"/>
                  </a:moveTo>
                  <a:lnTo>
                    <a:pt x="148"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7180250" y="3750150"/>
              <a:ext cx="3700" cy="25"/>
            </a:xfrm>
            <a:custGeom>
              <a:rect b="b" l="l" r="r" t="t"/>
              <a:pathLst>
                <a:path extrusionOk="0" h="1" w="148">
                  <a:moveTo>
                    <a:pt x="148" y="0"/>
                  </a:move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6484750" y="3830675"/>
              <a:ext cx="4025" cy="25"/>
            </a:xfrm>
            <a:custGeom>
              <a:rect b="b" l="l" r="r" t="t"/>
              <a:pathLst>
                <a:path extrusionOk="0" h="1" w="161">
                  <a:moveTo>
                    <a:pt x="160" y="0"/>
                  </a:moveTo>
                  <a:lnTo>
                    <a:pt x="16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6465700" y="3830675"/>
              <a:ext cx="7700" cy="25"/>
            </a:xfrm>
            <a:custGeom>
              <a:rect b="b" l="l" r="r" t="t"/>
              <a:pathLst>
                <a:path extrusionOk="0" h="1" w="308">
                  <a:moveTo>
                    <a:pt x="307" y="0"/>
                  </a:moveTo>
                  <a:lnTo>
                    <a:pt x="148" y="0"/>
                  </a:lnTo>
                  <a:lnTo>
                    <a:pt x="0"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6465700" y="3830675"/>
              <a:ext cx="25" cy="4025"/>
            </a:xfrm>
            <a:custGeom>
              <a:rect b="b" l="l" r="r" t="t"/>
              <a:pathLst>
                <a:path extrusionOk="0" h="161" w="1">
                  <a:moveTo>
                    <a:pt x="0" y="0"/>
                  </a:moveTo>
                  <a:lnTo>
                    <a:pt x="0" y="0"/>
                  </a:lnTo>
                  <a:lnTo>
                    <a:pt x="0" y="0"/>
                  </a:lnTo>
                  <a:lnTo>
                    <a:pt x="0" y="0"/>
                  </a:lnTo>
                  <a:lnTo>
                    <a:pt x="0" y="0"/>
                  </a:lnTo>
                  <a:cubicBezTo>
                    <a:pt x="0" y="0"/>
                    <a:pt x="0" y="160"/>
                    <a:pt x="0" y="0"/>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6115950" y="3826975"/>
              <a:ext cx="4000" cy="25"/>
            </a:xfrm>
            <a:custGeom>
              <a:rect b="b" l="l" r="r" t="t"/>
              <a:pathLst>
                <a:path extrusionOk="0" h="1" w="160">
                  <a:moveTo>
                    <a:pt x="160" y="1"/>
                  </a:moveTo>
                  <a:lnTo>
                    <a:pt x="160" y="1"/>
                  </a:lnTo>
                  <a:lnTo>
                    <a:pt x="160" y="1"/>
                  </a:lnTo>
                  <a:lnTo>
                    <a:pt x="160" y="1"/>
                  </a:lnTo>
                  <a:lnTo>
                    <a:pt x="160" y="1"/>
                  </a:lnTo>
                  <a:lnTo>
                    <a:pt x="1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6123625" y="3826975"/>
              <a:ext cx="4025" cy="25"/>
            </a:xfrm>
            <a:custGeom>
              <a:rect b="b" l="l" r="r" t="t"/>
              <a:pathLst>
                <a:path extrusionOk="0" h="1" w="161">
                  <a:moveTo>
                    <a:pt x="160" y="1"/>
                  </a:move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6139000" y="3826975"/>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6139000" y="3826975"/>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6139000" y="3826975"/>
              <a:ext cx="25" cy="25"/>
            </a:xfrm>
            <a:custGeom>
              <a:rect b="b" l="l" r="r" t="t"/>
              <a:pathLst>
                <a:path extrusionOk="0" h="1" w="1">
                  <a:moveTo>
                    <a:pt x="0" y="1"/>
                  </a:move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6404225" y="3807625"/>
              <a:ext cx="25" cy="25"/>
            </a:xfrm>
            <a:custGeom>
              <a:rect b="b" l="l" r="r" t="t"/>
              <a:pathLst>
                <a:path extrusionOk="0" h="1" w="1">
                  <a:moveTo>
                    <a:pt x="0" y="0"/>
                  </a:move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6469375" y="3799925"/>
              <a:ext cx="4025" cy="25"/>
            </a:xfrm>
            <a:custGeom>
              <a:rect b="b" l="l" r="r" t="t"/>
              <a:pathLst>
                <a:path extrusionOk="0" h="1" w="161">
                  <a:moveTo>
                    <a:pt x="160" y="1"/>
                  </a:moveTo>
                  <a:lnTo>
                    <a:pt x="160" y="1"/>
                  </a:ln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6492425" y="3799925"/>
              <a:ext cx="25" cy="4025"/>
            </a:xfrm>
            <a:custGeom>
              <a:rect b="b" l="l" r="r" t="t"/>
              <a:pathLst>
                <a:path extrusionOk="0" h="161" w="1">
                  <a:moveTo>
                    <a:pt x="1" y="161"/>
                  </a:moveTo>
                  <a:lnTo>
                    <a:pt x="1" y="1"/>
                  </a:lnTo>
                  <a:lnTo>
                    <a:pt x="1" y="161"/>
                  </a:lnTo>
                  <a:lnTo>
                    <a:pt x="1" y="16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6588625" y="3807625"/>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6726925" y="3815300"/>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6538525" y="3834675"/>
              <a:ext cx="4025" cy="25"/>
            </a:xfrm>
            <a:custGeom>
              <a:rect b="b" l="l" r="r" t="t"/>
              <a:pathLst>
                <a:path extrusionOk="0" h="1" w="161">
                  <a:moveTo>
                    <a:pt x="160"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6688500" y="3811625"/>
              <a:ext cx="25" cy="25"/>
            </a:xfrm>
            <a:custGeom>
              <a:rect b="b" l="l" r="r" t="t"/>
              <a:pathLst>
                <a:path extrusionOk="0" h="1" w="1">
                  <a:moveTo>
                    <a:pt x="1"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6669150" y="3811625"/>
              <a:ext cx="25" cy="25"/>
            </a:xfrm>
            <a:custGeom>
              <a:rect b="b" l="l" r="r" t="t"/>
              <a:pathLst>
                <a:path extrusionOk="0" h="1" w="1">
                  <a:moveTo>
                    <a:pt x="0" y="0"/>
                  </a:moveTo>
                  <a:lnTo>
                    <a:pt x="0" y="0"/>
                  </a:lnTo>
                  <a:lnTo>
                    <a:pt x="0" y="0"/>
                  </a:lnTo>
                  <a:lnTo>
                    <a:pt x="0" y="0"/>
                  </a:ln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6669150" y="3811625"/>
              <a:ext cx="25" cy="3700"/>
            </a:xfrm>
            <a:custGeom>
              <a:rect b="b" l="l" r="r" t="t"/>
              <a:pathLst>
                <a:path extrusionOk="0" h="148" w="1">
                  <a:moveTo>
                    <a:pt x="0" y="0"/>
                  </a:moveTo>
                  <a:lnTo>
                    <a:pt x="0" y="14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6504100" y="3830675"/>
              <a:ext cx="25" cy="4025"/>
            </a:xfrm>
            <a:custGeom>
              <a:rect b="b" l="l" r="r" t="t"/>
              <a:pathLst>
                <a:path extrusionOk="0" h="161" w="1">
                  <a:moveTo>
                    <a:pt x="1" y="0"/>
                  </a:moveTo>
                  <a:lnTo>
                    <a:pt x="1" y="0"/>
                  </a:lnTo>
                  <a:lnTo>
                    <a:pt x="1" y="0"/>
                  </a:lnTo>
                  <a:lnTo>
                    <a:pt x="1" y="0"/>
                  </a:lnTo>
                  <a:cubicBezTo>
                    <a:pt x="1" y="160"/>
                    <a:pt x="1" y="16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5570425" y="3938250"/>
              <a:ext cx="25" cy="4000"/>
            </a:xfrm>
            <a:custGeom>
              <a:rect b="b" l="l" r="r" t="t"/>
              <a:pathLst>
                <a:path extrusionOk="0" h="160" w="1">
                  <a:moveTo>
                    <a:pt x="0" y="16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6438650" y="3830675"/>
              <a:ext cx="4025" cy="25"/>
            </a:xfrm>
            <a:custGeom>
              <a:rect b="b" l="l" r="r" t="t"/>
              <a:pathLst>
                <a:path extrusionOk="0" h="1" w="161">
                  <a:moveTo>
                    <a:pt x="16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6642400" y="3803925"/>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6557900" y="3811625"/>
              <a:ext cx="3700" cy="25"/>
            </a:xfrm>
            <a:custGeom>
              <a:rect b="b" l="l" r="r" t="t"/>
              <a:pathLst>
                <a:path extrusionOk="0" h="1" w="148">
                  <a:moveTo>
                    <a:pt x="0" y="0"/>
                  </a:moveTo>
                  <a:lnTo>
                    <a:pt x="148" y="0"/>
                  </a:lnTo>
                  <a:lnTo>
                    <a:pt x="148"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6411900" y="3807625"/>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6411900" y="3807625"/>
              <a:ext cx="25" cy="25"/>
            </a:xfrm>
            <a:custGeom>
              <a:rect b="b" l="l" r="r" t="t"/>
              <a:pathLst>
                <a:path extrusionOk="0" h="1" w="1">
                  <a:moveTo>
                    <a:pt x="1"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p:nvPr/>
          </p:nvSpPr>
          <p:spPr>
            <a:xfrm>
              <a:off x="5555050" y="390382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6115950" y="3834675"/>
              <a:ext cx="25" cy="25"/>
            </a:xfrm>
            <a:custGeom>
              <a:rect b="b" l="l" r="r" t="t"/>
              <a:pathLst>
                <a:path extrusionOk="0" h="1" w="1">
                  <a:moveTo>
                    <a:pt x="0" y="0"/>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6115950" y="38346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6108250" y="3826975"/>
              <a:ext cx="4025" cy="25"/>
            </a:xfrm>
            <a:custGeom>
              <a:rect b="b" l="l" r="r" t="t"/>
              <a:pathLst>
                <a:path extrusionOk="0" h="1" w="161">
                  <a:moveTo>
                    <a:pt x="16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5847025" y="385772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3"/>
            <p:cNvSpPr/>
            <p:nvPr/>
          </p:nvSpPr>
          <p:spPr>
            <a:xfrm>
              <a:off x="5835650" y="3846025"/>
              <a:ext cx="25" cy="25"/>
            </a:xfrm>
            <a:custGeom>
              <a:rect b="b" l="l" r="r" t="t"/>
              <a:pathLst>
                <a:path extrusionOk="0" h="1" w="1">
                  <a:moveTo>
                    <a:pt x="0" y="1"/>
                  </a:move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6838175" y="3803925"/>
              <a:ext cx="25" cy="25"/>
            </a:xfrm>
            <a:custGeom>
              <a:rect b="b" l="l" r="r" t="t"/>
              <a:pathLst>
                <a:path extrusionOk="0" h="1" w="1">
                  <a:moveTo>
                    <a:pt x="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6576950" y="3826975"/>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6669150" y="3811625"/>
              <a:ext cx="4025" cy="3700"/>
            </a:xfrm>
            <a:custGeom>
              <a:rect b="b" l="l" r="r" t="t"/>
              <a:pathLst>
                <a:path extrusionOk="0" h="148" w="161">
                  <a:moveTo>
                    <a:pt x="0" y="148"/>
                  </a:moveTo>
                  <a:lnTo>
                    <a:pt x="0" y="148"/>
                  </a:lnTo>
                  <a:lnTo>
                    <a:pt x="160" y="148"/>
                  </a:lnTo>
                  <a:lnTo>
                    <a:pt x="0" y="148"/>
                  </a:lnTo>
                  <a:lnTo>
                    <a:pt x="0" y="148"/>
                  </a:lnTo>
                  <a:lnTo>
                    <a:pt x="0" y="0"/>
                  </a:lnTo>
                  <a:lnTo>
                    <a:pt x="0" y="14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3"/>
            <p:cNvSpPr/>
            <p:nvPr/>
          </p:nvSpPr>
          <p:spPr>
            <a:xfrm>
              <a:off x="6446325" y="3830675"/>
              <a:ext cx="25" cy="25"/>
            </a:xfrm>
            <a:custGeom>
              <a:rect b="b" l="l" r="r" t="t"/>
              <a:pathLst>
                <a:path extrusionOk="0" h="1" w="1">
                  <a:moveTo>
                    <a:pt x="1" y="0"/>
                  </a:moveTo>
                  <a:lnTo>
                    <a:pt x="1" y="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3"/>
            <p:cNvSpPr/>
            <p:nvPr/>
          </p:nvSpPr>
          <p:spPr>
            <a:xfrm>
              <a:off x="6442650" y="3830675"/>
              <a:ext cx="3700" cy="25"/>
            </a:xfrm>
            <a:custGeom>
              <a:rect b="b" l="l" r="r" t="t"/>
              <a:pathLst>
                <a:path extrusionOk="0" h="1" w="148">
                  <a:moveTo>
                    <a:pt x="0" y="0"/>
                  </a:move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3"/>
            <p:cNvSpPr/>
            <p:nvPr/>
          </p:nvSpPr>
          <p:spPr>
            <a:xfrm>
              <a:off x="6377175" y="3826975"/>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3"/>
            <p:cNvSpPr/>
            <p:nvPr/>
          </p:nvSpPr>
          <p:spPr>
            <a:xfrm>
              <a:off x="5608825" y="3919175"/>
              <a:ext cx="4025" cy="25"/>
            </a:xfrm>
            <a:custGeom>
              <a:rect b="b" l="l" r="r" t="t"/>
              <a:pathLst>
                <a:path extrusionOk="0" h="1" w="161">
                  <a:moveTo>
                    <a:pt x="161" y="1"/>
                  </a:moveTo>
                  <a:lnTo>
                    <a:pt x="161" y="1"/>
                  </a:lnTo>
                  <a:lnTo>
                    <a:pt x="1" y="1"/>
                  </a:lnTo>
                  <a:lnTo>
                    <a:pt x="1" y="1"/>
                  </a:lnTo>
                  <a:lnTo>
                    <a:pt x="1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3"/>
            <p:cNvSpPr/>
            <p:nvPr/>
          </p:nvSpPr>
          <p:spPr>
            <a:xfrm>
              <a:off x="6519475" y="3803925"/>
              <a:ext cx="25" cy="25"/>
            </a:xfrm>
            <a:custGeom>
              <a:rect b="b" l="l" r="r" t="t"/>
              <a:pathLst>
                <a:path extrusionOk="0" h="1" w="1">
                  <a:moveTo>
                    <a:pt x="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3"/>
            <p:cNvSpPr/>
            <p:nvPr/>
          </p:nvSpPr>
          <p:spPr>
            <a:xfrm>
              <a:off x="5601150" y="3896125"/>
              <a:ext cx="25" cy="25"/>
            </a:xfrm>
            <a:custGeom>
              <a:rect b="b" l="l" r="r" t="t"/>
              <a:pathLst>
                <a:path extrusionOk="0" h="1" w="1">
                  <a:moveTo>
                    <a:pt x="0" y="1"/>
                  </a:moveTo>
                  <a:lnTo>
                    <a:pt x="0" y="1"/>
                  </a:lnTo>
                  <a:lnTo>
                    <a:pt x="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3"/>
            <p:cNvSpPr/>
            <p:nvPr/>
          </p:nvSpPr>
          <p:spPr>
            <a:xfrm>
              <a:off x="5643550" y="3880775"/>
              <a:ext cx="3725" cy="25"/>
            </a:xfrm>
            <a:custGeom>
              <a:rect b="b" l="l" r="r" t="t"/>
              <a:pathLst>
                <a:path extrusionOk="0" h="1" w="149">
                  <a:moveTo>
                    <a:pt x="1" y="0"/>
                  </a:moveTo>
                  <a:lnTo>
                    <a:pt x="149" y="0"/>
                  </a:lnTo>
                  <a:lnTo>
                    <a:pt x="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23"/>
          <p:cNvSpPr txBox="1"/>
          <p:nvPr>
            <p:ph type="title"/>
          </p:nvPr>
        </p:nvSpPr>
        <p:spPr>
          <a:xfrm>
            <a:off x="3962775" y="369175"/>
            <a:ext cx="44817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solidFill>
                  <a:schemeClr val="accent2"/>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9" name="Google Shape;589;p23"/>
          <p:cNvSpPr txBox="1"/>
          <p:nvPr>
            <p:ph idx="1" type="subTitle"/>
          </p:nvPr>
        </p:nvSpPr>
        <p:spPr>
          <a:xfrm>
            <a:off x="2641742" y="1441200"/>
            <a:ext cx="17589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0" name="Google Shape;590;p23"/>
          <p:cNvSpPr txBox="1"/>
          <p:nvPr>
            <p:ph idx="2" type="subTitle"/>
          </p:nvPr>
        </p:nvSpPr>
        <p:spPr>
          <a:xfrm>
            <a:off x="2641742" y="1799154"/>
            <a:ext cx="1758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1" name="Google Shape;591;p23"/>
          <p:cNvSpPr txBox="1"/>
          <p:nvPr>
            <p:ph idx="3" type="subTitle"/>
          </p:nvPr>
        </p:nvSpPr>
        <p:spPr>
          <a:xfrm>
            <a:off x="540125" y="1441200"/>
            <a:ext cx="17589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2" name="Google Shape;592;p23"/>
          <p:cNvSpPr txBox="1"/>
          <p:nvPr>
            <p:ph idx="4" type="subTitle"/>
          </p:nvPr>
        </p:nvSpPr>
        <p:spPr>
          <a:xfrm>
            <a:off x="540125" y="1799154"/>
            <a:ext cx="1758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3" name="Google Shape;593;p23"/>
          <p:cNvSpPr txBox="1"/>
          <p:nvPr>
            <p:ph idx="5" type="subTitle"/>
          </p:nvPr>
        </p:nvSpPr>
        <p:spPr>
          <a:xfrm>
            <a:off x="6844973" y="1441200"/>
            <a:ext cx="17589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4" name="Google Shape;594;p23"/>
          <p:cNvSpPr txBox="1"/>
          <p:nvPr>
            <p:ph idx="6" type="subTitle"/>
          </p:nvPr>
        </p:nvSpPr>
        <p:spPr>
          <a:xfrm>
            <a:off x="6844973" y="1799154"/>
            <a:ext cx="1758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5" name="Google Shape;595;p23"/>
          <p:cNvSpPr txBox="1"/>
          <p:nvPr>
            <p:ph idx="7" type="subTitle"/>
          </p:nvPr>
        </p:nvSpPr>
        <p:spPr>
          <a:xfrm>
            <a:off x="4743356" y="1441200"/>
            <a:ext cx="17589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6" name="Google Shape;596;p23"/>
          <p:cNvSpPr txBox="1"/>
          <p:nvPr>
            <p:ph idx="8" type="subTitle"/>
          </p:nvPr>
        </p:nvSpPr>
        <p:spPr>
          <a:xfrm>
            <a:off x="4743356" y="1799154"/>
            <a:ext cx="1758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597" name="Shape 597"/>
        <p:cNvGrpSpPr/>
        <p:nvPr/>
      </p:nvGrpSpPr>
      <p:grpSpPr>
        <a:xfrm>
          <a:off x="0" y="0"/>
          <a:ext cx="0" cy="0"/>
          <a:chOff x="0" y="0"/>
          <a:chExt cx="0" cy="0"/>
        </a:xfrm>
      </p:grpSpPr>
      <p:grpSp>
        <p:nvGrpSpPr>
          <p:cNvPr id="598" name="Google Shape;598;p24"/>
          <p:cNvGrpSpPr/>
          <p:nvPr/>
        </p:nvGrpSpPr>
        <p:grpSpPr>
          <a:xfrm>
            <a:off x="-326490" y="-23875"/>
            <a:ext cx="9824830" cy="5691744"/>
            <a:chOff x="-326490" y="815175"/>
            <a:chExt cx="9824830" cy="5691744"/>
          </a:xfrm>
        </p:grpSpPr>
        <p:sp>
          <p:nvSpPr>
            <p:cNvPr id="599" name="Google Shape;599;p24"/>
            <p:cNvSpPr/>
            <p:nvPr/>
          </p:nvSpPr>
          <p:spPr>
            <a:xfrm rot="5400000">
              <a:off x="2957000" y="-2158425"/>
              <a:ext cx="3224100" cy="91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rot="-4499997">
              <a:off x="3189241" y="-773061"/>
              <a:ext cx="2793369" cy="9422931"/>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24"/>
          <p:cNvSpPr txBox="1"/>
          <p:nvPr>
            <p:ph idx="1" type="subTitle"/>
          </p:nvPr>
        </p:nvSpPr>
        <p:spPr>
          <a:xfrm>
            <a:off x="3499800" y="182452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602" name="Google Shape;602;p24"/>
          <p:cNvSpPr txBox="1"/>
          <p:nvPr>
            <p:ph idx="2" type="subTitle"/>
          </p:nvPr>
        </p:nvSpPr>
        <p:spPr>
          <a:xfrm>
            <a:off x="3499800" y="2255925"/>
            <a:ext cx="2144400" cy="4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3" name="Google Shape;603;p24"/>
          <p:cNvSpPr txBox="1"/>
          <p:nvPr>
            <p:ph idx="3" type="subTitle"/>
          </p:nvPr>
        </p:nvSpPr>
        <p:spPr>
          <a:xfrm>
            <a:off x="6061925" y="182452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604" name="Google Shape;604;p24"/>
          <p:cNvSpPr txBox="1"/>
          <p:nvPr>
            <p:ph idx="4" type="subTitle"/>
          </p:nvPr>
        </p:nvSpPr>
        <p:spPr>
          <a:xfrm>
            <a:off x="6061925" y="2255925"/>
            <a:ext cx="2144400" cy="4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5" name="Google Shape;605;p24"/>
          <p:cNvSpPr txBox="1"/>
          <p:nvPr>
            <p:ph idx="5" type="subTitle"/>
          </p:nvPr>
        </p:nvSpPr>
        <p:spPr>
          <a:xfrm>
            <a:off x="937675" y="182452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606" name="Google Shape;606;p24"/>
          <p:cNvSpPr txBox="1"/>
          <p:nvPr>
            <p:ph idx="6" type="subTitle"/>
          </p:nvPr>
        </p:nvSpPr>
        <p:spPr>
          <a:xfrm>
            <a:off x="937675" y="2255925"/>
            <a:ext cx="2144400" cy="4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7" name="Google Shape;607;p24"/>
          <p:cNvSpPr txBox="1"/>
          <p:nvPr>
            <p:ph type="title"/>
          </p:nvPr>
        </p:nvSpPr>
        <p:spPr>
          <a:xfrm>
            <a:off x="5075725" y="369175"/>
            <a:ext cx="33687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_2">
    <p:spTree>
      <p:nvGrpSpPr>
        <p:cNvPr id="608" name="Shape 608"/>
        <p:cNvGrpSpPr/>
        <p:nvPr/>
      </p:nvGrpSpPr>
      <p:grpSpPr>
        <a:xfrm>
          <a:off x="0" y="0"/>
          <a:ext cx="0" cy="0"/>
          <a:chOff x="0" y="0"/>
          <a:chExt cx="0" cy="0"/>
        </a:xfrm>
      </p:grpSpPr>
      <p:sp>
        <p:nvSpPr>
          <p:cNvPr id="609" name="Google Shape;609;p25"/>
          <p:cNvSpPr txBox="1"/>
          <p:nvPr>
            <p:ph idx="1" type="subTitle"/>
          </p:nvPr>
        </p:nvSpPr>
        <p:spPr>
          <a:xfrm>
            <a:off x="3566725" y="3515256"/>
            <a:ext cx="21444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spcBef>
                <a:spcPts val="0"/>
              </a:spcBef>
              <a:spcAft>
                <a:spcPts val="0"/>
              </a:spcAft>
              <a:buClr>
                <a:schemeClr val="lt1"/>
              </a:buClr>
              <a:buSzPts val="1800"/>
              <a:buNone/>
              <a:defRPr sz="1800">
                <a:solidFill>
                  <a:schemeClr val="lt1"/>
                </a:solidFill>
              </a:defRPr>
            </a:lvl2pPr>
            <a:lvl3pPr lvl="2" rtl="0">
              <a:spcBef>
                <a:spcPts val="1600"/>
              </a:spcBef>
              <a:spcAft>
                <a:spcPts val="0"/>
              </a:spcAft>
              <a:buClr>
                <a:schemeClr val="lt1"/>
              </a:buClr>
              <a:buSzPts val="1800"/>
              <a:buNone/>
              <a:defRPr sz="1800">
                <a:solidFill>
                  <a:schemeClr val="lt1"/>
                </a:solidFill>
              </a:defRPr>
            </a:lvl3pPr>
            <a:lvl4pPr lvl="3" rtl="0">
              <a:spcBef>
                <a:spcPts val="1600"/>
              </a:spcBef>
              <a:spcAft>
                <a:spcPts val="0"/>
              </a:spcAft>
              <a:buClr>
                <a:schemeClr val="lt1"/>
              </a:buClr>
              <a:buSzPts val="1800"/>
              <a:buNone/>
              <a:defRPr sz="1800">
                <a:solidFill>
                  <a:schemeClr val="lt1"/>
                </a:solidFill>
              </a:defRPr>
            </a:lvl4pPr>
            <a:lvl5pPr lvl="4" rtl="0">
              <a:spcBef>
                <a:spcPts val="1600"/>
              </a:spcBef>
              <a:spcAft>
                <a:spcPts val="0"/>
              </a:spcAft>
              <a:buClr>
                <a:schemeClr val="lt1"/>
              </a:buClr>
              <a:buSzPts val="1800"/>
              <a:buNone/>
              <a:defRPr sz="1800">
                <a:solidFill>
                  <a:schemeClr val="lt1"/>
                </a:solidFill>
              </a:defRPr>
            </a:lvl5pPr>
            <a:lvl6pPr lvl="5" rtl="0">
              <a:spcBef>
                <a:spcPts val="1600"/>
              </a:spcBef>
              <a:spcAft>
                <a:spcPts val="0"/>
              </a:spcAft>
              <a:buClr>
                <a:schemeClr val="lt1"/>
              </a:buClr>
              <a:buSzPts val="1800"/>
              <a:buNone/>
              <a:defRPr sz="1800">
                <a:solidFill>
                  <a:schemeClr val="lt1"/>
                </a:solidFill>
              </a:defRPr>
            </a:lvl6pPr>
            <a:lvl7pPr lvl="6" rtl="0">
              <a:spcBef>
                <a:spcPts val="1600"/>
              </a:spcBef>
              <a:spcAft>
                <a:spcPts val="0"/>
              </a:spcAft>
              <a:buClr>
                <a:schemeClr val="lt1"/>
              </a:buClr>
              <a:buSzPts val="1800"/>
              <a:buNone/>
              <a:defRPr sz="1800">
                <a:solidFill>
                  <a:schemeClr val="lt1"/>
                </a:solidFill>
              </a:defRPr>
            </a:lvl7pPr>
            <a:lvl8pPr lvl="7" rtl="0">
              <a:spcBef>
                <a:spcPts val="1600"/>
              </a:spcBef>
              <a:spcAft>
                <a:spcPts val="0"/>
              </a:spcAft>
              <a:buClr>
                <a:schemeClr val="lt1"/>
              </a:buClr>
              <a:buSzPts val="1800"/>
              <a:buNone/>
              <a:defRPr sz="1800">
                <a:solidFill>
                  <a:schemeClr val="lt1"/>
                </a:solidFill>
              </a:defRPr>
            </a:lvl8pPr>
            <a:lvl9pPr lvl="8" rtl="0">
              <a:spcBef>
                <a:spcPts val="1600"/>
              </a:spcBef>
              <a:spcAft>
                <a:spcPts val="1600"/>
              </a:spcAft>
              <a:buClr>
                <a:schemeClr val="lt1"/>
              </a:buClr>
              <a:buSzPts val="1800"/>
              <a:buNone/>
              <a:defRPr sz="1800">
                <a:solidFill>
                  <a:schemeClr val="lt1"/>
                </a:solidFill>
              </a:defRPr>
            </a:lvl9pPr>
          </a:lstStyle>
          <a:p/>
        </p:txBody>
      </p:sp>
      <p:sp>
        <p:nvSpPr>
          <p:cNvPr id="610" name="Google Shape;610;p25"/>
          <p:cNvSpPr txBox="1"/>
          <p:nvPr>
            <p:ph idx="2" type="subTitle"/>
          </p:nvPr>
        </p:nvSpPr>
        <p:spPr>
          <a:xfrm>
            <a:off x="3566725" y="3827150"/>
            <a:ext cx="2144400" cy="46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1" name="Google Shape;611;p25"/>
          <p:cNvSpPr txBox="1"/>
          <p:nvPr>
            <p:ph idx="3" type="subTitle"/>
          </p:nvPr>
        </p:nvSpPr>
        <p:spPr>
          <a:xfrm>
            <a:off x="6451025" y="3515256"/>
            <a:ext cx="21444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spcBef>
                <a:spcPts val="0"/>
              </a:spcBef>
              <a:spcAft>
                <a:spcPts val="0"/>
              </a:spcAft>
              <a:buClr>
                <a:schemeClr val="lt1"/>
              </a:buClr>
              <a:buSzPts val="1800"/>
              <a:buNone/>
              <a:defRPr sz="1800">
                <a:solidFill>
                  <a:schemeClr val="lt1"/>
                </a:solidFill>
              </a:defRPr>
            </a:lvl2pPr>
            <a:lvl3pPr lvl="2" rtl="0">
              <a:spcBef>
                <a:spcPts val="1600"/>
              </a:spcBef>
              <a:spcAft>
                <a:spcPts val="0"/>
              </a:spcAft>
              <a:buClr>
                <a:schemeClr val="lt1"/>
              </a:buClr>
              <a:buSzPts val="1800"/>
              <a:buNone/>
              <a:defRPr sz="1800">
                <a:solidFill>
                  <a:schemeClr val="lt1"/>
                </a:solidFill>
              </a:defRPr>
            </a:lvl3pPr>
            <a:lvl4pPr lvl="3" rtl="0">
              <a:spcBef>
                <a:spcPts val="1600"/>
              </a:spcBef>
              <a:spcAft>
                <a:spcPts val="0"/>
              </a:spcAft>
              <a:buClr>
                <a:schemeClr val="lt1"/>
              </a:buClr>
              <a:buSzPts val="1800"/>
              <a:buNone/>
              <a:defRPr sz="1800">
                <a:solidFill>
                  <a:schemeClr val="lt1"/>
                </a:solidFill>
              </a:defRPr>
            </a:lvl4pPr>
            <a:lvl5pPr lvl="4" rtl="0">
              <a:spcBef>
                <a:spcPts val="1600"/>
              </a:spcBef>
              <a:spcAft>
                <a:spcPts val="0"/>
              </a:spcAft>
              <a:buClr>
                <a:schemeClr val="lt1"/>
              </a:buClr>
              <a:buSzPts val="1800"/>
              <a:buNone/>
              <a:defRPr sz="1800">
                <a:solidFill>
                  <a:schemeClr val="lt1"/>
                </a:solidFill>
              </a:defRPr>
            </a:lvl5pPr>
            <a:lvl6pPr lvl="5" rtl="0">
              <a:spcBef>
                <a:spcPts val="1600"/>
              </a:spcBef>
              <a:spcAft>
                <a:spcPts val="0"/>
              </a:spcAft>
              <a:buClr>
                <a:schemeClr val="lt1"/>
              </a:buClr>
              <a:buSzPts val="1800"/>
              <a:buNone/>
              <a:defRPr sz="1800">
                <a:solidFill>
                  <a:schemeClr val="lt1"/>
                </a:solidFill>
              </a:defRPr>
            </a:lvl6pPr>
            <a:lvl7pPr lvl="6" rtl="0">
              <a:spcBef>
                <a:spcPts val="1600"/>
              </a:spcBef>
              <a:spcAft>
                <a:spcPts val="0"/>
              </a:spcAft>
              <a:buClr>
                <a:schemeClr val="lt1"/>
              </a:buClr>
              <a:buSzPts val="1800"/>
              <a:buNone/>
              <a:defRPr sz="1800">
                <a:solidFill>
                  <a:schemeClr val="lt1"/>
                </a:solidFill>
              </a:defRPr>
            </a:lvl7pPr>
            <a:lvl8pPr lvl="7" rtl="0">
              <a:spcBef>
                <a:spcPts val="1600"/>
              </a:spcBef>
              <a:spcAft>
                <a:spcPts val="0"/>
              </a:spcAft>
              <a:buClr>
                <a:schemeClr val="lt1"/>
              </a:buClr>
              <a:buSzPts val="1800"/>
              <a:buNone/>
              <a:defRPr sz="1800">
                <a:solidFill>
                  <a:schemeClr val="lt1"/>
                </a:solidFill>
              </a:defRPr>
            </a:lvl8pPr>
            <a:lvl9pPr lvl="8" rtl="0">
              <a:spcBef>
                <a:spcPts val="1600"/>
              </a:spcBef>
              <a:spcAft>
                <a:spcPts val="1600"/>
              </a:spcAft>
              <a:buClr>
                <a:schemeClr val="lt1"/>
              </a:buClr>
              <a:buSzPts val="1800"/>
              <a:buNone/>
              <a:defRPr sz="1800">
                <a:solidFill>
                  <a:schemeClr val="lt1"/>
                </a:solidFill>
              </a:defRPr>
            </a:lvl9pPr>
          </a:lstStyle>
          <a:p/>
        </p:txBody>
      </p:sp>
      <p:sp>
        <p:nvSpPr>
          <p:cNvPr id="612" name="Google Shape;612;p25"/>
          <p:cNvSpPr txBox="1"/>
          <p:nvPr>
            <p:ph idx="4" type="subTitle"/>
          </p:nvPr>
        </p:nvSpPr>
        <p:spPr>
          <a:xfrm>
            <a:off x="6451025" y="3827150"/>
            <a:ext cx="2144400" cy="46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3" name="Google Shape;613;p25"/>
          <p:cNvSpPr txBox="1"/>
          <p:nvPr>
            <p:ph idx="5" type="subTitle"/>
          </p:nvPr>
        </p:nvSpPr>
        <p:spPr>
          <a:xfrm>
            <a:off x="682425" y="3515256"/>
            <a:ext cx="21444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spcBef>
                <a:spcPts val="0"/>
              </a:spcBef>
              <a:spcAft>
                <a:spcPts val="0"/>
              </a:spcAft>
              <a:buClr>
                <a:schemeClr val="lt1"/>
              </a:buClr>
              <a:buSzPts val="1800"/>
              <a:buNone/>
              <a:defRPr sz="1800">
                <a:solidFill>
                  <a:schemeClr val="lt1"/>
                </a:solidFill>
              </a:defRPr>
            </a:lvl2pPr>
            <a:lvl3pPr lvl="2" rtl="0">
              <a:spcBef>
                <a:spcPts val="1600"/>
              </a:spcBef>
              <a:spcAft>
                <a:spcPts val="0"/>
              </a:spcAft>
              <a:buClr>
                <a:schemeClr val="lt1"/>
              </a:buClr>
              <a:buSzPts val="1800"/>
              <a:buNone/>
              <a:defRPr sz="1800">
                <a:solidFill>
                  <a:schemeClr val="lt1"/>
                </a:solidFill>
              </a:defRPr>
            </a:lvl3pPr>
            <a:lvl4pPr lvl="3" rtl="0">
              <a:spcBef>
                <a:spcPts val="1600"/>
              </a:spcBef>
              <a:spcAft>
                <a:spcPts val="0"/>
              </a:spcAft>
              <a:buClr>
                <a:schemeClr val="lt1"/>
              </a:buClr>
              <a:buSzPts val="1800"/>
              <a:buNone/>
              <a:defRPr sz="1800">
                <a:solidFill>
                  <a:schemeClr val="lt1"/>
                </a:solidFill>
              </a:defRPr>
            </a:lvl4pPr>
            <a:lvl5pPr lvl="4" rtl="0">
              <a:spcBef>
                <a:spcPts val="1600"/>
              </a:spcBef>
              <a:spcAft>
                <a:spcPts val="0"/>
              </a:spcAft>
              <a:buClr>
                <a:schemeClr val="lt1"/>
              </a:buClr>
              <a:buSzPts val="1800"/>
              <a:buNone/>
              <a:defRPr sz="1800">
                <a:solidFill>
                  <a:schemeClr val="lt1"/>
                </a:solidFill>
              </a:defRPr>
            </a:lvl5pPr>
            <a:lvl6pPr lvl="5" rtl="0">
              <a:spcBef>
                <a:spcPts val="1600"/>
              </a:spcBef>
              <a:spcAft>
                <a:spcPts val="0"/>
              </a:spcAft>
              <a:buClr>
                <a:schemeClr val="lt1"/>
              </a:buClr>
              <a:buSzPts val="1800"/>
              <a:buNone/>
              <a:defRPr sz="1800">
                <a:solidFill>
                  <a:schemeClr val="lt1"/>
                </a:solidFill>
              </a:defRPr>
            </a:lvl6pPr>
            <a:lvl7pPr lvl="6" rtl="0">
              <a:spcBef>
                <a:spcPts val="1600"/>
              </a:spcBef>
              <a:spcAft>
                <a:spcPts val="0"/>
              </a:spcAft>
              <a:buClr>
                <a:schemeClr val="lt1"/>
              </a:buClr>
              <a:buSzPts val="1800"/>
              <a:buNone/>
              <a:defRPr sz="1800">
                <a:solidFill>
                  <a:schemeClr val="lt1"/>
                </a:solidFill>
              </a:defRPr>
            </a:lvl7pPr>
            <a:lvl8pPr lvl="7" rtl="0">
              <a:spcBef>
                <a:spcPts val="1600"/>
              </a:spcBef>
              <a:spcAft>
                <a:spcPts val="0"/>
              </a:spcAft>
              <a:buClr>
                <a:schemeClr val="lt1"/>
              </a:buClr>
              <a:buSzPts val="1800"/>
              <a:buNone/>
              <a:defRPr sz="1800">
                <a:solidFill>
                  <a:schemeClr val="lt1"/>
                </a:solidFill>
              </a:defRPr>
            </a:lvl8pPr>
            <a:lvl9pPr lvl="8" rtl="0">
              <a:spcBef>
                <a:spcPts val="1600"/>
              </a:spcBef>
              <a:spcAft>
                <a:spcPts val="1600"/>
              </a:spcAft>
              <a:buClr>
                <a:schemeClr val="lt1"/>
              </a:buClr>
              <a:buSzPts val="1800"/>
              <a:buNone/>
              <a:defRPr sz="1800">
                <a:solidFill>
                  <a:schemeClr val="lt1"/>
                </a:solidFill>
              </a:defRPr>
            </a:lvl9pPr>
          </a:lstStyle>
          <a:p/>
        </p:txBody>
      </p:sp>
      <p:sp>
        <p:nvSpPr>
          <p:cNvPr id="614" name="Google Shape;614;p25"/>
          <p:cNvSpPr txBox="1"/>
          <p:nvPr>
            <p:ph idx="6" type="subTitle"/>
          </p:nvPr>
        </p:nvSpPr>
        <p:spPr>
          <a:xfrm>
            <a:off x="682425" y="3827150"/>
            <a:ext cx="2144400" cy="46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615" name="Google Shape;615;p25"/>
          <p:cNvGrpSpPr/>
          <p:nvPr/>
        </p:nvGrpSpPr>
        <p:grpSpPr>
          <a:xfrm>
            <a:off x="-1372928" y="-1290725"/>
            <a:ext cx="11482118" cy="3788593"/>
            <a:chOff x="-1372928" y="-1290725"/>
            <a:chExt cx="11482118" cy="3788593"/>
          </a:xfrm>
        </p:grpSpPr>
        <p:sp>
          <p:nvSpPr>
            <p:cNvPr id="616" name="Google Shape;616;p25"/>
            <p:cNvSpPr/>
            <p:nvPr/>
          </p:nvSpPr>
          <p:spPr>
            <a:xfrm rot="5400000">
              <a:off x="4208750" y="-4244200"/>
              <a:ext cx="7392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rot="-4676987">
              <a:off x="4371824" y="-4113398"/>
              <a:ext cx="1860264" cy="943393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rot="-4743776">
              <a:off x="2504700" y="-4113383"/>
              <a:ext cx="1860248" cy="943387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25"/>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8_1">
    <p:spTree>
      <p:nvGrpSpPr>
        <p:cNvPr id="620" name="Shape 620"/>
        <p:cNvGrpSpPr/>
        <p:nvPr/>
      </p:nvGrpSpPr>
      <p:grpSpPr>
        <a:xfrm>
          <a:off x="0" y="0"/>
          <a:ext cx="0" cy="0"/>
          <a:chOff x="0" y="0"/>
          <a:chExt cx="0" cy="0"/>
        </a:xfrm>
      </p:grpSpPr>
      <p:sp>
        <p:nvSpPr>
          <p:cNvPr id="621" name="Google Shape;621;p26"/>
          <p:cNvSpPr txBox="1"/>
          <p:nvPr>
            <p:ph idx="1" type="subTitle"/>
          </p:nvPr>
        </p:nvSpPr>
        <p:spPr>
          <a:xfrm>
            <a:off x="2160575" y="2487774"/>
            <a:ext cx="2144400" cy="28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800"/>
              <a:buFont typeface="Bebas Neue"/>
              <a:buNone/>
              <a:defRPr sz="2000">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22" name="Google Shape;622;p26"/>
          <p:cNvSpPr txBox="1"/>
          <p:nvPr>
            <p:ph idx="2" type="subTitle"/>
          </p:nvPr>
        </p:nvSpPr>
        <p:spPr>
          <a:xfrm>
            <a:off x="2160575" y="2799725"/>
            <a:ext cx="2144400" cy="4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23" name="Google Shape;623;p26"/>
          <p:cNvSpPr txBox="1"/>
          <p:nvPr>
            <p:ph idx="3" type="subTitle"/>
          </p:nvPr>
        </p:nvSpPr>
        <p:spPr>
          <a:xfrm>
            <a:off x="1394875" y="3723749"/>
            <a:ext cx="2144400" cy="28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800"/>
              <a:buFont typeface="Bebas Neue"/>
              <a:buNone/>
              <a:defRPr sz="2000">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24" name="Google Shape;624;p26"/>
          <p:cNvSpPr txBox="1"/>
          <p:nvPr>
            <p:ph idx="4" type="subTitle"/>
          </p:nvPr>
        </p:nvSpPr>
        <p:spPr>
          <a:xfrm>
            <a:off x="1394875" y="4035700"/>
            <a:ext cx="2144400" cy="4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25" name="Google Shape;625;p26"/>
          <p:cNvSpPr txBox="1"/>
          <p:nvPr>
            <p:ph idx="5" type="subTitle"/>
          </p:nvPr>
        </p:nvSpPr>
        <p:spPr>
          <a:xfrm>
            <a:off x="2926275" y="1251799"/>
            <a:ext cx="2144400" cy="28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800"/>
              <a:buFont typeface="Bebas Neue"/>
              <a:buNone/>
              <a:defRPr sz="2000">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26" name="Google Shape;626;p26"/>
          <p:cNvSpPr txBox="1"/>
          <p:nvPr>
            <p:ph idx="6" type="subTitle"/>
          </p:nvPr>
        </p:nvSpPr>
        <p:spPr>
          <a:xfrm>
            <a:off x="2926275" y="1563750"/>
            <a:ext cx="2144400" cy="4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27" name="Google Shape;627;p26"/>
          <p:cNvSpPr txBox="1"/>
          <p:nvPr>
            <p:ph type="title"/>
          </p:nvPr>
        </p:nvSpPr>
        <p:spPr>
          <a:xfrm>
            <a:off x="3242900" y="369175"/>
            <a:ext cx="5201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solidFill>
                  <a:schemeClr val="lt2"/>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28" name="Shape 628"/>
        <p:cNvGrpSpPr/>
        <p:nvPr/>
      </p:nvGrpSpPr>
      <p:grpSpPr>
        <a:xfrm>
          <a:off x="0" y="0"/>
          <a:ext cx="0" cy="0"/>
          <a:chOff x="0" y="0"/>
          <a:chExt cx="0" cy="0"/>
        </a:xfrm>
      </p:grpSpPr>
      <p:sp>
        <p:nvSpPr>
          <p:cNvPr id="629" name="Google Shape;629;p27"/>
          <p:cNvSpPr txBox="1"/>
          <p:nvPr>
            <p:ph idx="1" type="subTitle"/>
          </p:nvPr>
        </p:nvSpPr>
        <p:spPr>
          <a:xfrm>
            <a:off x="3499800" y="1682275"/>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800"/>
              <a:buFont typeface="Bebas Neue"/>
              <a:buNone/>
              <a:defRPr sz="2000">
                <a:solidFill>
                  <a:schemeClr val="lt2"/>
                </a:solidFill>
                <a:latin typeface="Bebas Neue"/>
                <a:ea typeface="Bebas Neue"/>
                <a:cs typeface="Bebas Neue"/>
                <a:sym typeface="Bebas Neue"/>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30" name="Google Shape;630;p27"/>
          <p:cNvSpPr txBox="1"/>
          <p:nvPr>
            <p:ph idx="2" type="subTitle"/>
          </p:nvPr>
        </p:nvSpPr>
        <p:spPr>
          <a:xfrm>
            <a:off x="3499800" y="2115875"/>
            <a:ext cx="2144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None/>
              <a:defRPr>
                <a:solidFill>
                  <a:schemeClr val="lt2"/>
                </a:solidFill>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31" name="Google Shape;631;p27"/>
          <p:cNvSpPr txBox="1"/>
          <p:nvPr>
            <p:ph idx="3" type="subTitle"/>
          </p:nvPr>
        </p:nvSpPr>
        <p:spPr>
          <a:xfrm>
            <a:off x="3499800" y="364060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32" name="Google Shape;632;p27"/>
          <p:cNvSpPr txBox="1"/>
          <p:nvPr>
            <p:ph idx="4" type="subTitle"/>
          </p:nvPr>
        </p:nvSpPr>
        <p:spPr>
          <a:xfrm>
            <a:off x="3499800" y="4074760"/>
            <a:ext cx="2144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33" name="Google Shape;633;p27"/>
          <p:cNvSpPr txBox="1"/>
          <p:nvPr>
            <p:ph idx="5" type="subTitle"/>
          </p:nvPr>
        </p:nvSpPr>
        <p:spPr>
          <a:xfrm>
            <a:off x="6061925" y="1682275"/>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800"/>
              <a:buFont typeface="Bebas Neue"/>
              <a:buNone/>
              <a:defRPr sz="2000">
                <a:solidFill>
                  <a:schemeClr val="lt2"/>
                </a:solidFill>
                <a:latin typeface="Bebas Neue"/>
                <a:ea typeface="Bebas Neue"/>
                <a:cs typeface="Bebas Neue"/>
                <a:sym typeface="Bebas Neue"/>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34" name="Google Shape;634;p27"/>
          <p:cNvSpPr txBox="1"/>
          <p:nvPr>
            <p:ph idx="6" type="subTitle"/>
          </p:nvPr>
        </p:nvSpPr>
        <p:spPr>
          <a:xfrm>
            <a:off x="6061925" y="2115875"/>
            <a:ext cx="2144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None/>
              <a:defRPr>
                <a:solidFill>
                  <a:schemeClr val="lt2"/>
                </a:solidFill>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35" name="Google Shape;635;p27"/>
          <p:cNvSpPr txBox="1"/>
          <p:nvPr>
            <p:ph idx="7" type="subTitle"/>
          </p:nvPr>
        </p:nvSpPr>
        <p:spPr>
          <a:xfrm>
            <a:off x="6061925" y="364060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36" name="Google Shape;636;p27"/>
          <p:cNvSpPr txBox="1"/>
          <p:nvPr>
            <p:ph idx="8" type="subTitle"/>
          </p:nvPr>
        </p:nvSpPr>
        <p:spPr>
          <a:xfrm>
            <a:off x="6061925" y="4074760"/>
            <a:ext cx="2144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37" name="Google Shape;637;p27"/>
          <p:cNvSpPr txBox="1"/>
          <p:nvPr>
            <p:ph idx="9" type="subTitle"/>
          </p:nvPr>
        </p:nvSpPr>
        <p:spPr>
          <a:xfrm>
            <a:off x="937675" y="1682275"/>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800"/>
              <a:buFont typeface="Bebas Neue"/>
              <a:buNone/>
              <a:defRPr sz="2000">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38" name="Google Shape;638;p27"/>
          <p:cNvSpPr txBox="1"/>
          <p:nvPr>
            <p:ph idx="13" type="subTitle"/>
          </p:nvPr>
        </p:nvSpPr>
        <p:spPr>
          <a:xfrm>
            <a:off x="937675" y="2115875"/>
            <a:ext cx="2144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None/>
              <a:defRPr>
                <a:solidFill>
                  <a:schemeClr val="lt2"/>
                </a:solidFill>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39" name="Google Shape;639;p27"/>
          <p:cNvSpPr txBox="1"/>
          <p:nvPr>
            <p:ph idx="14" type="subTitle"/>
          </p:nvPr>
        </p:nvSpPr>
        <p:spPr>
          <a:xfrm>
            <a:off x="937675" y="3640600"/>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0" name="Google Shape;640;p27"/>
          <p:cNvSpPr txBox="1"/>
          <p:nvPr>
            <p:ph idx="15" type="subTitle"/>
          </p:nvPr>
        </p:nvSpPr>
        <p:spPr>
          <a:xfrm>
            <a:off x="937675" y="4074760"/>
            <a:ext cx="2144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1" name="Google Shape;641;p27"/>
          <p:cNvSpPr txBox="1"/>
          <p:nvPr>
            <p:ph type="title"/>
          </p:nvPr>
        </p:nvSpPr>
        <p:spPr>
          <a:xfrm>
            <a:off x="3655325" y="369175"/>
            <a:ext cx="4789200" cy="834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_1">
    <p:spTree>
      <p:nvGrpSpPr>
        <p:cNvPr id="642" name="Shape 642"/>
        <p:cNvGrpSpPr/>
        <p:nvPr/>
      </p:nvGrpSpPr>
      <p:grpSpPr>
        <a:xfrm>
          <a:off x="0" y="0"/>
          <a:ext cx="0" cy="0"/>
          <a:chOff x="0" y="0"/>
          <a:chExt cx="0" cy="0"/>
        </a:xfrm>
      </p:grpSpPr>
      <p:sp>
        <p:nvSpPr>
          <p:cNvPr id="643" name="Google Shape;643;p28"/>
          <p:cNvSpPr txBox="1"/>
          <p:nvPr>
            <p:ph idx="1" type="subTitle"/>
          </p:nvPr>
        </p:nvSpPr>
        <p:spPr>
          <a:xfrm>
            <a:off x="4459675" y="3642485"/>
            <a:ext cx="21444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4" name="Google Shape;644;p28"/>
          <p:cNvSpPr txBox="1"/>
          <p:nvPr>
            <p:ph idx="2" type="subTitle"/>
          </p:nvPr>
        </p:nvSpPr>
        <p:spPr>
          <a:xfrm>
            <a:off x="5949100" y="1931025"/>
            <a:ext cx="2144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None/>
              <a:defRPr>
                <a:solidFill>
                  <a:schemeClr val="accent2"/>
                </a:solidFill>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45" name="Google Shape;645;p28"/>
          <p:cNvSpPr txBox="1"/>
          <p:nvPr>
            <p:ph type="title"/>
          </p:nvPr>
        </p:nvSpPr>
        <p:spPr>
          <a:xfrm>
            <a:off x="3655325" y="369175"/>
            <a:ext cx="4789200" cy="834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p:txBody>
      </p:sp>
      <p:sp>
        <p:nvSpPr>
          <p:cNvPr id="646" name="Google Shape;646;p28"/>
          <p:cNvSpPr txBox="1"/>
          <p:nvPr>
            <p:ph idx="3" type="subTitle"/>
          </p:nvPr>
        </p:nvSpPr>
        <p:spPr>
          <a:xfrm>
            <a:off x="5949100" y="1525725"/>
            <a:ext cx="21444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800"/>
              <a:buFont typeface="Bebas Neue"/>
              <a:buNone/>
              <a:defRPr sz="2000">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647" name="Google Shape;647;p28"/>
          <p:cNvSpPr txBox="1"/>
          <p:nvPr>
            <p:ph idx="4" type="subTitle"/>
          </p:nvPr>
        </p:nvSpPr>
        <p:spPr>
          <a:xfrm>
            <a:off x="4459675" y="3237175"/>
            <a:ext cx="2144400" cy="329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2"/>
              </a:buClr>
              <a:buSzPts val="1800"/>
              <a:buFont typeface="Bebas Neue"/>
              <a:buNone/>
              <a:defRPr sz="2000">
                <a:solidFill>
                  <a:schemeClr val="accent2"/>
                </a:solidFill>
                <a:latin typeface="Bebas Neue"/>
                <a:ea typeface="Bebas Neue"/>
                <a:cs typeface="Bebas Neue"/>
                <a:sym typeface="Bebas Neue"/>
              </a:defRPr>
            </a:lvl1pPr>
            <a:lvl2pPr lvl="1" rtl="0" algn="r">
              <a:spcBef>
                <a:spcPts val="0"/>
              </a:spcBef>
              <a:spcAft>
                <a:spcPts val="0"/>
              </a:spcAft>
              <a:buClr>
                <a:schemeClr val="accent2"/>
              </a:buClr>
              <a:buSzPts val="1400"/>
              <a:buNone/>
              <a:defRPr>
                <a:solidFill>
                  <a:schemeClr val="accent2"/>
                </a:solidFill>
              </a:defRPr>
            </a:lvl2pPr>
            <a:lvl3pPr lvl="2" rtl="0" algn="r">
              <a:spcBef>
                <a:spcPts val="1600"/>
              </a:spcBef>
              <a:spcAft>
                <a:spcPts val="0"/>
              </a:spcAft>
              <a:buClr>
                <a:schemeClr val="accent2"/>
              </a:buClr>
              <a:buSzPts val="1400"/>
              <a:buNone/>
              <a:defRPr>
                <a:solidFill>
                  <a:schemeClr val="accent2"/>
                </a:solidFill>
              </a:defRPr>
            </a:lvl3pPr>
            <a:lvl4pPr lvl="3" rtl="0" algn="r">
              <a:spcBef>
                <a:spcPts val="1600"/>
              </a:spcBef>
              <a:spcAft>
                <a:spcPts val="0"/>
              </a:spcAft>
              <a:buClr>
                <a:schemeClr val="accent2"/>
              </a:buClr>
              <a:buSzPts val="1400"/>
              <a:buNone/>
              <a:defRPr>
                <a:solidFill>
                  <a:schemeClr val="accent2"/>
                </a:solidFill>
              </a:defRPr>
            </a:lvl4pPr>
            <a:lvl5pPr lvl="4" rtl="0" algn="r">
              <a:spcBef>
                <a:spcPts val="1600"/>
              </a:spcBef>
              <a:spcAft>
                <a:spcPts val="0"/>
              </a:spcAft>
              <a:buClr>
                <a:schemeClr val="accent2"/>
              </a:buClr>
              <a:buSzPts val="1400"/>
              <a:buNone/>
              <a:defRPr>
                <a:solidFill>
                  <a:schemeClr val="accent2"/>
                </a:solidFill>
              </a:defRPr>
            </a:lvl5pPr>
            <a:lvl6pPr lvl="5" rtl="0" algn="r">
              <a:spcBef>
                <a:spcPts val="1600"/>
              </a:spcBef>
              <a:spcAft>
                <a:spcPts val="0"/>
              </a:spcAft>
              <a:buClr>
                <a:schemeClr val="accent2"/>
              </a:buClr>
              <a:buSzPts val="1400"/>
              <a:buNone/>
              <a:defRPr>
                <a:solidFill>
                  <a:schemeClr val="accent2"/>
                </a:solidFill>
              </a:defRPr>
            </a:lvl6pPr>
            <a:lvl7pPr lvl="6" rtl="0" algn="r">
              <a:spcBef>
                <a:spcPts val="1600"/>
              </a:spcBef>
              <a:spcAft>
                <a:spcPts val="0"/>
              </a:spcAft>
              <a:buClr>
                <a:schemeClr val="accent2"/>
              </a:buClr>
              <a:buSzPts val="1400"/>
              <a:buNone/>
              <a:defRPr>
                <a:solidFill>
                  <a:schemeClr val="accent2"/>
                </a:solidFill>
              </a:defRPr>
            </a:lvl7pPr>
            <a:lvl8pPr lvl="7" rtl="0" algn="r">
              <a:spcBef>
                <a:spcPts val="1600"/>
              </a:spcBef>
              <a:spcAft>
                <a:spcPts val="0"/>
              </a:spcAft>
              <a:buClr>
                <a:schemeClr val="accent2"/>
              </a:buClr>
              <a:buSzPts val="1400"/>
              <a:buNone/>
              <a:defRPr>
                <a:solidFill>
                  <a:schemeClr val="accent2"/>
                </a:solidFill>
              </a:defRPr>
            </a:lvl8pPr>
            <a:lvl9pPr lvl="8" rtl="0" algn="r">
              <a:spcBef>
                <a:spcPts val="1600"/>
              </a:spcBef>
              <a:spcAft>
                <a:spcPts val="1600"/>
              </a:spcAft>
              <a:buClr>
                <a:schemeClr val="accent2"/>
              </a:buClr>
              <a:buSzPts val="1400"/>
              <a:buNone/>
              <a:defRPr>
                <a:solidFill>
                  <a:schemeClr val="accent2"/>
                </a:solidFill>
              </a:defRPr>
            </a:lvl9pPr>
          </a:lstStyle>
          <a:p/>
        </p:txBody>
      </p:sp>
      <p:sp>
        <p:nvSpPr>
          <p:cNvPr id="648" name="Google Shape;648;p28"/>
          <p:cNvSpPr txBox="1"/>
          <p:nvPr>
            <p:ph hasCustomPrompt="1" idx="5" type="title"/>
          </p:nvPr>
        </p:nvSpPr>
        <p:spPr>
          <a:xfrm>
            <a:off x="4957575" y="1499925"/>
            <a:ext cx="511200" cy="38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49" name="Google Shape;649;p28"/>
          <p:cNvSpPr txBox="1"/>
          <p:nvPr>
            <p:ph hasCustomPrompt="1" idx="6" type="title"/>
          </p:nvPr>
        </p:nvSpPr>
        <p:spPr>
          <a:xfrm>
            <a:off x="7061300" y="3211375"/>
            <a:ext cx="557400" cy="38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650" name="Shape 650"/>
        <p:cNvGrpSpPr/>
        <p:nvPr/>
      </p:nvGrpSpPr>
      <p:grpSpPr>
        <a:xfrm>
          <a:off x="0" y="0"/>
          <a:ext cx="0" cy="0"/>
          <a:chOff x="0" y="0"/>
          <a:chExt cx="0" cy="0"/>
        </a:xfrm>
      </p:grpSpPr>
      <p:sp>
        <p:nvSpPr>
          <p:cNvPr id="651" name="Google Shape;651;p29"/>
          <p:cNvSpPr txBox="1"/>
          <p:nvPr>
            <p:ph idx="1" type="subTitle"/>
          </p:nvPr>
        </p:nvSpPr>
        <p:spPr>
          <a:xfrm>
            <a:off x="5522850" y="1834150"/>
            <a:ext cx="2921700" cy="45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652" name="Google Shape;652;p29"/>
          <p:cNvSpPr txBox="1"/>
          <p:nvPr>
            <p:ph hasCustomPrompt="1" type="title"/>
          </p:nvPr>
        </p:nvSpPr>
        <p:spPr>
          <a:xfrm>
            <a:off x="5910750" y="875220"/>
            <a:ext cx="2533800" cy="83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grpSp>
        <p:nvGrpSpPr>
          <p:cNvPr id="653" name="Google Shape;653;p29"/>
          <p:cNvGrpSpPr/>
          <p:nvPr/>
        </p:nvGrpSpPr>
        <p:grpSpPr>
          <a:xfrm>
            <a:off x="2460905" y="-617058"/>
            <a:ext cx="6683084" cy="7426264"/>
            <a:chOff x="2068655" y="-617058"/>
            <a:chExt cx="6683084" cy="7426264"/>
          </a:xfrm>
        </p:grpSpPr>
        <p:sp>
          <p:nvSpPr>
            <p:cNvPr id="654" name="Google Shape;654;p29"/>
            <p:cNvSpPr/>
            <p:nvPr/>
          </p:nvSpPr>
          <p:spPr>
            <a:xfrm rot="-9879004">
              <a:off x="2973575" y="-46465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4176739" y="-10650"/>
              <a:ext cx="4575000" cy="51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29"/>
          <p:cNvSpPr txBox="1"/>
          <p:nvPr>
            <p:ph idx="2" type="subTitle"/>
          </p:nvPr>
        </p:nvSpPr>
        <p:spPr>
          <a:xfrm>
            <a:off x="5522850" y="3770000"/>
            <a:ext cx="2921700" cy="45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657" name="Google Shape;657;p29"/>
          <p:cNvSpPr txBox="1"/>
          <p:nvPr>
            <p:ph hasCustomPrompt="1" idx="3" type="title"/>
          </p:nvPr>
        </p:nvSpPr>
        <p:spPr>
          <a:xfrm>
            <a:off x="5910750" y="2811070"/>
            <a:ext cx="2533800" cy="83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_2">
    <p:spTree>
      <p:nvGrpSpPr>
        <p:cNvPr id="658" name="Shape 658"/>
        <p:cNvGrpSpPr/>
        <p:nvPr/>
      </p:nvGrpSpPr>
      <p:grpSpPr>
        <a:xfrm>
          <a:off x="0" y="0"/>
          <a:ext cx="0" cy="0"/>
          <a:chOff x="0" y="0"/>
          <a:chExt cx="0" cy="0"/>
        </a:xfrm>
      </p:grpSpPr>
      <p:grpSp>
        <p:nvGrpSpPr>
          <p:cNvPr id="659" name="Google Shape;659;p30"/>
          <p:cNvGrpSpPr/>
          <p:nvPr/>
        </p:nvGrpSpPr>
        <p:grpSpPr>
          <a:xfrm>
            <a:off x="1307377" y="-94475"/>
            <a:ext cx="6512239" cy="5360100"/>
            <a:chOff x="1315485" y="-94475"/>
            <a:chExt cx="6219904" cy="5360100"/>
          </a:xfrm>
        </p:grpSpPr>
        <p:grpSp>
          <p:nvGrpSpPr>
            <p:cNvPr id="660" name="Google Shape;660;p30"/>
            <p:cNvGrpSpPr/>
            <p:nvPr/>
          </p:nvGrpSpPr>
          <p:grpSpPr>
            <a:xfrm rot="-5400000">
              <a:off x="-886546" y="2132098"/>
              <a:ext cx="5285866" cy="881803"/>
              <a:chOff x="3749450" y="4566505"/>
              <a:chExt cx="1682700" cy="603025"/>
            </a:xfrm>
          </p:grpSpPr>
          <p:sp>
            <p:nvSpPr>
              <p:cNvPr id="661" name="Google Shape;661;p30"/>
              <p:cNvSpPr/>
              <p:nvPr/>
            </p:nvSpPr>
            <p:spPr>
              <a:xfrm>
                <a:off x="3749450" y="4566505"/>
                <a:ext cx="1682700" cy="603025"/>
              </a:xfrm>
              <a:custGeom>
                <a:rect b="b" l="l" r="r" t="t"/>
                <a:pathLst>
                  <a:path extrusionOk="0" h="24121" w="67308">
                    <a:moveTo>
                      <a:pt x="55173" y="1070"/>
                    </a:moveTo>
                    <a:lnTo>
                      <a:pt x="55173" y="1230"/>
                    </a:lnTo>
                    <a:cubicBezTo>
                      <a:pt x="55067" y="1230"/>
                      <a:pt x="54966" y="1295"/>
                      <a:pt x="54819" y="1295"/>
                    </a:cubicBezTo>
                    <a:cubicBezTo>
                      <a:pt x="54746" y="1295"/>
                      <a:pt x="54661" y="1279"/>
                      <a:pt x="54559" y="1230"/>
                    </a:cubicBezTo>
                    <a:lnTo>
                      <a:pt x="54706" y="1230"/>
                    </a:lnTo>
                    <a:cubicBezTo>
                      <a:pt x="54706" y="1230"/>
                      <a:pt x="54866" y="1230"/>
                      <a:pt x="54866" y="1070"/>
                    </a:cubicBezTo>
                    <a:close/>
                    <a:moveTo>
                      <a:pt x="51326" y="1377"/>
                    </a:moveTo>
                    <a:cubicBezTo>
                      <a:pt x="51178" y="1537"/>
                      <a:pt x="51178" y="1537"/>
                      <a:pt x="51018" y="1537"/>
                    </a:cubicBezTo>
                    <a:cubicBezTo>
                      <a:pt x="50871" y="1684"/>
                      <a:pt x="50711" y="1684"/>
                      <a:pt x="50563" y="1684"/>
                    </a:cubicBezTo>
                    <a:lnTo>
                      <a:pt x="50256" y="1684"/>
                    </a:lnTo>
                    <a:cubicBezTo>
                      <a:pt x="50256" y="1684"/>
                      <a:pt x="50096" y="1684"/>
                      <a:pt x="50096" y="1537"/>
                    </a:cubicBezTo>
                    <a:lnTo>
                      <a:pt x="50404" y="1537"/>
                    </a:lnTo>
                    <a:cubicBezTo>
                      <a:pt x="50711" y="1377"/>
                      <a:pt x="50871" y="1377"/>
                      <a:pt x="51018" y="1377"/>
                    </a:cubicBezTo>
                    <a:close/>
                    <a:moveTo>
                      <a:pt x="49641" y="1684"/>
                    </a:moveTo>
                    <a:cubicBezTo>
                      <a:pt x="49641" y="1684"/>
                      <a:pt x="49482" y="1844"/>
                      <a:pt x="49334" y="1844"/>
                    </a:cubicBezTo>
                    <a:lnTo>
                      <a:pt x="48252" y="1844"/>
                    </a:lnTo>
                    <a:cubicBezTo>
                      <a:pt x="48252" y="1992"/>
                      <a:pt x="48252" y="1992"/>
                      <a:pt x="48105" y="1992"/>
                    </a:cubicBezTo>
                    <a:lnTo>
                      <a:pt x="47945" y="1992"/>
                    </a:lnTo>
                    <a:cubicBezTo>
                      <a:pt x="47637" y="2152"/>
                      <a:pt x="47490" y="2152"/>
                      <a:pt x="47330" y="2152"/>
                    </a:cubicBezTo>
                    <a:cubicBezTo>
                      <a:pt x="47183" y="2152"/>
                      <a:pt x="47183" y="2152"/>
                      <a:pt x="47023" y="1992"/>
                    </a:cubicBezTo>
                    <a:cubicBezTo>
                      <a:pt x="47183" y="1992"/>
                      <a:pt x="47330" y="1844"/>
                      <a:pt x="47637" y="1844"/>
                    </a:cubicBezTo>
                    <a:lnTo>
                      <a:pt x="47797" y="1844"/>
                    </a:lnTo>
                    <a:cubicBezTo>
                      <a:pt x="47945" y="1844"/>
                      <a:pt x="48105" y="1844"/>
                      <a:pt x="48252" y="1684"/>
                    </a:cubicBezTo>
                    <a:close/>
                    <a:moveTo>
                      <a:pt x="54251" y="2299"/>
                    </a:moveTo>
                    <a:lnTo>
                      <a:pt x="53637" y="2459"/>
                    </a:lnTo>
                    <a:cubicBezTo>
                      <a:pt x="53637" y="2299"/>
                      <a:pt x="53784" y="2299"/>
                      <a:pt x="53784" y="2299"/>
                    </a:cubicBezTo>
                    <a:close/>
                    <a:moveTo>
                      <a:pt x="52555" y="2299"/>
                    </a:moveTo>
                    <a:cubicBezTo>
                      <a:pt x="52715" y="2299"/>
                      <a:pt x="52862" y="2459"/>
                      <a:pt x="53022" y="2459"/>
                    </a:cubicBezTo>
                    <a:lnTo>
                      <a:pt x="51633" y="2606"/>
                    </a:lnTo>
                    <a:lnTo>
                      <a:pt x="51485" y="2606"/>
                    </a:lnTo>
                    <a:lnTo>
                      <a:pt x="51485" y="2459"/>
                    </a:lnTo>
                    <a:lnTo>
                      <a:pt x="51633" y="2459"/>
                    </a:lnTo>
                    <a:cubicBezTo>
                      <a:pt x="51793" y="2299"/>
                      <a:pt x="51793" y="2299"/>
                      <a:pt x="51940" y="2299"/>
                    </a:cubicBezTo>
                    <a:close/>
                    <a:moveTo>
                      <a:pt x="50404" y="2606"/>
                    </a:moveTo>
                    <a:lnTo>
                      <a:pt x="50404" y="2766"/>
                    </a:lnTo>
                    <a:lnTo>
                      <a:pt x="50256" y="2766"/>
                    </a:lnTo>
                    <a:cubicBezTo>
                      <a:pt x="50256" y="2606"/>
                      <a:pt x="50404" y="2606"/>
                      <a:pt x="50404" y="2606"/>
                    </a:cubicBezTo>
                    <a:close/>
                    <a:moveTo>
                      <a:pt x="50096" y="2766"/>
                    </a:moveTo>
                    <a:lnTo>
                      <a:pt x="47945" y="3074"/>
                    </a:lnTo>
                    <a:lnTo>
                      <a:pt x="47490" y="3074"/>
                    </a:lnTo>
                    <a:lnTo>
                      <a:pt x="47490" y="2914"/>
                    </a:lnTo>
                    <a:lnTo>
                      <a:pt x="47330" y="2914"/>
                    </a:lnTo>
                    <a:lnTo>
                      <a:pt x="47490" y="2766"/>
                    </a:lnTo>
                    <a:lnTo>
                      <a:pt x="47490" y="2914"/>
                    </a:lnTo>
                    <a:lnTo>
                      <a:pt x="48719" y="2914"/>
                    </a:lnTo>
                    <a:cubicBezTo>
                      <a:pt x="48867" y="2766"/>
                      <a:pt x="49027" y="2766"/>
                      <a:pt x="49027" y="2766"/>
                    </a:cubicBezTo>
                    <a:close/>
                    <a:moveTo>
                      <a:pt x="29664" y="3528"/>
                    </a:moveTo>
                    <a:cubicBezTo>
                      <a:pt x="29357" y="3688"/>
                      <a:pt x="29197" y="3688"/>
                      <a:pt x="29050" y="3688"/>
                    </a:cubicBezTo>
                    <a:lnTo>
                      <a:pt x="28890" y="3688"/>
                    </a:lnTo>
                    <a:cubicBezTo>
                      <a:pt x="29050" y="3528"/>
                      <a:pt x="29197" y="3528"/>
                      <a:pt x="29357" y="3528"/>
                    </a:cubicBezTo>
                    <a:close/>
                    <a:moveTo>
                      <a:pt x="23825" y="4303"/>
                    </a:moveTo>
                    <a:cubicBezTo>
                      <a:pt x="23518" y="4450"/>
                      <a:pt x="23358" y="4450"/>
                      <a:pt x="23050" y="4450"/>
                    </a:cubicBezTo>
                    <a:cubicBezTo>
                      <a:pt x="23358" y="4303"/>
                      <a:pt x="23518" y="4303"/>
                      <a:pt x="23825" y="4303"/>
                    </a:cubicBezTo>
                    <a:close/>
                    <a:moveTo>
                      <a:pt x="25093" y="4539"/>
                    </a:moveTo>
                    <a:cubicBezTo>
                      <a:pt x="25136" y="4539"/>
                      <a:pt x="25202" y="4610"/>
                      <a:pt x="25202" y="4610"/>
                    </a:cubicBezTo>
                    <a:lnTo>
                      <a:pt x="25054" y="4610"/>
                    </a:lnTo>
                    <a:cubicBezTo>
                      <a:pt x="25054" y="4557"/>
                      <a:pt x="25071" y="4539"/>
                      <a:pt x="25093" y="4539"/>
                    </a:cubicBezTo>
                    <a:close/>
                    <a:moveTo>
                      <a:pt x="25817" y="4610"/>
                    </a:moveTo>
                    <a:lnTo>
                      <a:pt x="25817" y="4758"/>
                    </a:lnTo>
                    <a:lnTo>
                      <a:pt x="25669" y="4610"/>
                    </a:lnTo>
                    <a:close/>
                    <a:moveTo>
                      <a:pt x="20284" y="4758"/>
                    </a:moveTo>
                    <a:lnTo>
                      <a:pt x="20284" y="4918"/>
                    </a:lnTo>
                    <a:lnTo>
                      <a:pt x="19830" y="4918"/>
                    </a:lnTo>
                    <a:lnTo>
                      <a:pt x="19830" y="4758"/>
                    </a:lnTo>
                    <a:close/>
                    <a:moveTo>
                      <a:pt x="21059" y="4610"/>
                    </a:moveTo>
                    <a:lnTo>
                      <a:pt x="21206" y="4758"/>
                    </a:lnTo>
                    <a:lnTo>
                      <a:pt x="21366" y="4758"/>
                    </a:lnTo>
                    <a:cubicBezTo>
                      <a:pt x="21366" y="4838"/>
                      <a:pt x="21326" y="4878"/>
                      <a:pt x="21286" y="4878"/>
                    </a:cubicBezTo>
                    <a:cubicBezTo>
                      <a:pt x="21246" y="4878"/>
                      <a:pt x="21206" y="4838"/>
                      <a:pt x="21206" y="4758"/>
                    </a:cubicBezTo>
                    <a:lnTo>
                      <a:pt x="21059" y="4758"/>
                    </a:lnTo>
                    <a:cubicBezTo>
                      <a:pt x="21059" y="4758"/>
                      <a:pt x="20899" y="4758"/>
                      <a:pt x="20899" y="4918"/>
                    </a:cubicBezTo>
                    <a:cubicBezTo>
                      <a:pt x="20752" y="4758"/>
                      <a:pt x="20899" y="4758"/>
                      <a:pt x="20899" y="4758"/>
                    </a:cubicBezTo>
                    <a:lnTo>
                      <a:pt x="21059" y="4610"/>
                    </a:lnTo>
                    <a:close/>
                    <a:moveTo>
                      <a:pt x="22128" y="4758"/>
                    </a:moveTo>
                    <a:cubicBezTo>
                      <a:pt x="22128" y="4918"/>
                      <a:pt x="22128" y="4918"/>
                      <a:pt x="21981" y="4918"/>
                    </a:cubicBezTo>
                    <a:cubicBezTo>
                      <a:pt x="21981" y="4918"/>
                      <a:pt x="21981" y="4758"/>
                      <a:pt x="21821" y="4758"/>
                    </a:cubicBezTo>
                    <a:close/>
                    <a:moveTo>
                      <a:pt x="24280" y="5225"/>
                    </a:moveTo>
                    <a:lnTo>
                      <a:pt x="24440" y="5372"/>
                    </a:lnTo>
                    <a:lnTo>
                      <a:pt x="24895" y="5372"/>
                    </a:lnTo>
                    <a:cubicBezTo>
                      <a:pt x="25202" y="5372"/>
                      <a:pt x="25509" y="5532"/>
                      <a:pt x="25817" y="5532"/>
                    </a:cubicBezTo>
                    <a:lnTo>
                      <a:pt x="25976" y="5532"/>
                    </a:lnTo>
                    <a:lnTo>
                      <a:pt x="23518" y="5840"/>
                    </a:lnTo>
                    <a:cubicBezTo>
                      <a:pt x="23210" y="5840"/>
                      <a:pt x="22903" y="5840"/>
                      <a:pt x="22596" y="5987"/>
                    </a:cubicBezTo>
                    <a:lnTo>
                      <a:pt x="22288" y="5987"/>
                    </a:lnTo>
                    <a:lnTo>
                      <a:pt x="22288" y="5840"/>
                    </a:lnTo>
                    <a:cubicBezTo>
                      <a:pt x="22596" y="5840"/>
                      <a:pt x="22743" y="5680"/>
                      <a:pt x="23050" y="5680"/>
                    </a:cubicBezTo>
                    <a:cubicBezTo>
                      <a:pt x="23050" y="5680"/>
                      <a:pt x="23210" y="5680"/>
                      <a:pt x="23210" y="5532"/>
                    </a:cubicBezTo>
                    <a:lnTo>
                      <a:pt x="23825" y="5532"/>
                    </a:lnTo>
                    <a:lnTo>
                      <a:pt x="23973" y="5372"/>
                    </a:lnTo>
                    <a:cubicBezTo>
                      <a:pt x="24132" y="5372"/>
                      <a:pt x="24132" y="5225"/>
                      <a:pt x="24280" y="5225"/>
                    </a:cubicBezTo>
                    <a:close/>
                    <a:moveTo>
                      <a:pt x="13027" y="6844"/>
                    </a:moveTo>
                    <a:cubicBezTo>
                      <a:pt x="13050" y="6844"/>
                      <a:pt x="13068" y="6860"/>
                      <a:pt x="13068" y="6909"/>
                    </a:cubicBezTo>
                    <a:lnTo>
                      <a:pt x="12908" y="6909"/>
                    </a:lnTo>
                    <a:cubicBezTo>
                      <a:pt x="12908" y="6909"/>
                      <a:pt x="12979" y="6844"/>
                      <a:pt x="13027" y="6844"/>
                    </a:cubicBezTo>
                    <a:close/>
                    <a:moveTo>
                      <a:pt x="14180" y="6844"/>
                    </a:moveTo>
                    <a:cubicBezTo>
                      <a:pt x="14209" y="6844"/>
                      <a:pt x="14244" y="6860"/>
                      <a:pt x="14298" y="6909"/>
                    </a:cubicBezTo>
                    <a:lnTo>
                      <a:pt x="13990" y="6909"/>
                    </a:lnTo>
                    <a:cubicBezTo>
                      <a:pt x="14089" y="6909"/>
                      <a:pt x="14121" y="6844"/>
                      <a:pt x="14180" y="6844"/>
                    </a:cubicBezTo>
                    <a:close/>
                    <a:moveTo>
                      <a:pt x="18293" y="4918"/>
                    </a:moveTo>
                    <a:cubicBezTo>
                      <a:pt x="18293" y="4918"/>
                      <a:pt x="18440" y="4918"/>
                      <a:pt x="18440" y="5065"/>
                    </a:cubicBezTo>
                    <a:lnTo>
                      <a:pt x="20444" y="5065"/>
                    </a:lnTo>
                    <a:lnTo>
                      <a:pt x="20284" y="5225"/>
                    </a:lnTo>
                    <a:lnTo>
                      <a:pt x="20137" y="5225"/>
                    </a:lnTo>
                    <a:cubicBezTo>
                      <a:pt x="20137" y="5372"/>
                      <a:pt x="20137" y="5372"/>
                      <a:pt x="19977" y="5532"/>
                    </a:cubicBezTo>
                    <a:lnTo>
                      <a:pt x="18748" y="5532"/>
                    </a:lnTo>
                    <a:cubicBezTo>
                      <a:pt x="18600" y="5532"/>
                      <a:pt x="18440" y="5680"/>
                      <a:pt x="18293" y="5680"/>
                    </a:cubicBezTo>
                    <a:cubicBezTo>
                      <a:pt x="18293" y="5631"/>
                      <a:pt x="18275" y="5614"/>
                      <a:pt x="18251" y="5614"/>
                    </a:cubicBezTo>
                    <a:cubicBezTo>
                      <a:pt x="18204" y="5614"/>
                      <a:pt x="18133" y="5680"/>
                      <a:pt x="18133" y="5680"/>
                    </a:cubicBezTo>
                    <a:lnTo>
                      <a:pt x="17678" y="5680"/>
                    </a:lnTo>
                    <a:lnTo>
                      <a:pt x="17678" y="5840"/>
                    </a:lnTo>
                    <a:lnTo>
                      <a:pt x="20284" y="5840"/>
                    </a:lnTo>
                    <a:cubicBezTo>
                      <a:pt x="20444" y="5840"/>
                      <a:pt x="20752" y="5840"/>
                      <a:pt x="21059" y="5680"/>
                    </a:cubicBezTo>
                    <a:lnTo>
                      <a:pt x="21206" y="5680"/>
                    </a:lnTo>
                    <a:cubicBezTo>
                      <a:pt x="21366" y="5680"/>
                      <a:pt x="21514" y="5680"/>
                      <a:pt x="21674" y="5840"/>
                    </a:cubicBezTo>
                    <a:lnTo>
                      <a:pt x="21821" y="5840"/>
                    </a:lnTo>
                    <a:lnTo>
                      <a:pt x="21821" y="5987"/>
                    </a:lnTo>
                    <a:cubicBezTo>
                      <a:pt x="21514" y="5987"/>
                      <a:pt x="21366" y="6147"/>
                      <a:pt x="21059" y="6147"/>
                    </a:cubicBezTo>
                    <a:lnTo>
                      <a:pt x="20752" y="6147"/>
                    </a:lnTo>
                    <a:lnTo>
                      <a:pt x="16449" y="6602"/>
                    </a:lnTo>
                    <a:lnTo>
                      <a:pt x="16142" y="6602"/>
                    </a:lnTo>
                    <a:lnTo>
                      <a:pt x="15982" y="6762"/>
                    </a:lnTo>
                    <a:lnTo>
                      <a:pt x="15220" y="6762"/>
                    </a:lnTo>
                    <a:cubicBezTo>
                      <a:pt x="15140" y="6682"/>
                      <a:pt x="15063" y="6642"/>
                      <a:pt x="15006" y="6642"/>
                    </a:cubicBezTo>
                    <a:cubicBezTo>
                      <a:pt x="14949" y="6642"/>
                      <a:pt x="14912" y="6682"/>
                      <a:pt x="14912" y="6762"/>
                    </a:cubicBezTo>
                    <a:lnTo>
                      <a:pt x="14605" y="6762"/>
                    </a:lnTo>
                    <a:cubicBezTo>
                      <a:pt x="14752" y="6762"/>
                      <a:pt x="14912" y="6762"/>
                      <a:pt x="15060" y="6909"/>
                    </a:cubicBezTo>
                    <a:lnTo>
                      <a:pt x="14298" y="6909"/>
                    </a:lnTo>
                    <a:cubicBezTo>
                      <a:pt x="14445" y="6909"/>
                      <a:pt x="14445" y="6909"/>
                      <a:pt x="14605" y="6762"/>
                    </a:cubicBezTo>
                    <a:cubicBezTo>
                      <a:pt x="14445" y="6602"/>
                      <a:pt x="14445" y="6602"/>
                      <a:pt x="14298" y="6602"/>
                    </a:cubicBezTo>
                    <a:lnTo>
                      <a:pt x="12908" y="6602"/>
                    </a:lnTo>
                    <a:cubicBezTo>
                      <a:pt x="12835" y="6682"/>
                      <a:pt x="12758" y="6682"/>
                      <a:pt x="12681" y="6682"/>
                    </a:cubicBezTo>
                    <a:cubicBezTo>
                      <a:pt x="12604" y="6682"/>
                      <a:pt x="12527" y="6682"/>
                      <a:pt x="12453" y="6762"/>
                    </a:cubicBezTo>
                    <a:lnTo>
                      <a:pt x="12294" y="6762"/>
                    </a:lnTo>
                    <a:cubicBezTo>
                      <a:pt x="12146" y="6762"/>
                      <a:pt x="12146" y="6602"/>
                      <a:pt x="11986" y="6602"/>
                    </a:cubicBezTo>
                    <a:cubicBezTo>
                      <a:pt x="11833" y="6682"/>
                      <a:pt x="11679" y="6682"/>
                      <a:pt x="11525" y="6682"/>
                    </a:cubicBezTo>
                    <a:cubicBezTo>
                      <a:pt x="11372" y="6682"/>
                      <a:pt x="11218" y="6682"/>
                      <a:pt x="11064" y="6762"/>
                    </a:cubicBezTo>
                    <a:lnTo>
                      <a:pt x="10917" y="6602"/>
                    </a:lnTo>
                    <a:cubicBezTo>
                      <a:pt x="10757" y="6602"/>
                      <a:pt x="10757" y="6762"/>
                      <a:pt x="10609" y="6762"/>
                    </a:cubicBezTo>
                    <a:lnTo>
                      <a:pt x="10609" y="6602"/>
                    </a:lnTo>
                    <a:lnTo>
                      <a:pt x="10609" y="6294"/>
                    </a:lnTo>
                    <a:cubicBezTo>
                      <a:pt x="10450" y="6294"/>
                      <a:pt x="10450" y="6294"/>
                      <a:pt x="10450" y="6147"/>
                    </a:cubicBezTo>
                    <a:lnTo>
                      <a:pt x="9995" y="6147"/>
                    </a:lnTo>
                    <a:cubicBezTo>
                      <a:pt x="9835" y="5987"/>
                      <a:pt x="9687" y="5987"/>
                      <a:pt x="9528" y="5987"/>
                    </a:cubicBezTo>
                    <a:cubicBezTo>
                      <a:pt x="9380" y="5987"/>
                      <a:pt x="9073" y="5987"/>
                      <a:pt x="8765" y="6147"/>
                    </a:cubicBezTo>
                    <a:lnTo>
                      <a:pt x="6614" y="6147"/>
                    </a:lnTo>
                    <a:cubicBezTo>
                      <a:pt x="6508" y="6147"/>
                      <a:pt x="6406" y="6076"/>
                      <a:pt x="6304" y="6076"/>
                    </a:cubicBezTo>
                    <a:cubicBezTo>
                      <a:pt x="6252" y="6076"/>
                      <a:pt x="6200" y="6094"/>
                      <a:pt x="6147" y="6147"/>
                    </a:cubicBezTo>
                    <a:lnTo>
                      <a:pt x="6147" y="5987"/>
                    </a:lnTo>
                    <a:cubicBezTo>
                      <a:pt x="6147" y="5987"/>
                      <a:pt x="6307" y="5987"/>
                      <a:pt x="6454" y="5840"/>
                    </a:cubicBezTo>
                    <a:lnTo>
                      <a:pt x="7376" y="5840"/>
                    </a:lnTo>
                    <a:cubicBezTo>
                      <a:pt x="7456" y="5913"/>
                      <a:pt x="7533" y="5950"/>
                      <a:pt x="7610" y="5950"/>
                    </a:cubicBezTo>
                    <a:cubicBezTo>
                      <a:pt x="7687" y="5950"/>
                      <a:pt x="7764" y="5913"/>
                      <a:pt x="7843" y="5840"/>
                    </a:cubicBezTo>
                    <a:cubicBezTo>
                      <a:pt x="7843" y="5840"/>
                      <a:pt x="7991" y="5840"/>
                      <a:pt x="7991" y="5680"/>
                    </a:cubicBezTo>
                    <a:lnTo>
                      <a:pt x="7991" y="5532"/>
                    </a:lnTo>
                    <a:lnTo>
                      <a:pt x="7684" y="5532"/>
                    </a:lnTo>
                    <a:cubicBezTo>
                      <a:pt x="7536" y="5532"/>
                      <a:pt x="7229" y="5532"/>
                      <a:pt x="7069" y="5372"/>
                    </a:cubicBezTo>
                    <a:lnTo>
                      <a:pt x="6921" y="5225"/>
                    </a:lnTo>
                    <a:lnTo>
                      <a:pt x="7843" y="5225"/>
                    </a:lnTo>
                    <a:lnTo>
                      <a:pt x="7843" y="5372"/>
                    </a:lnTo>
                    <a:cubicBezTo>
                      <a:pt x="7991" y="5372"/>
                      <a:pt x="7991" y="5372"/>
                      <a:pt x="7991" y="5532"/>
                    </a:cubicBezTo>
                    <a:cubicBezTo>
                      <a:pt x="8151" y="5372"/>
                      <a:pt x="8151" y="5372"/>
                      <a:pt x="8298" y="5372"/>
                    </a:cubicBezTo>
                    <a:cubicBezTo>
                      <a:pt x="8405" y="5372"/>
                      <a:pt x="8506" y="5443"/>
                      <a:pt x="8609" y="5443"/>
                    </a:cubicBezTo>
                    <a:cubicBezTo>
                      <a:pt x="8660" y="5443"/>
                      <a:pt x="8712" y="5426"/>
                      <a:pt x="8765" y="5372"/>
                    </a:cubicBezTo>
                    <a:cubicBezTo>
                      <a:pt x="8610" y="5372"/>
                      <a:pt x="8315" y="5233"/>
                      <a:pt x="8163" y="5225"/>
                    </a:cubicBezTo>
                    <a:lnTo>
                      <a:pt x="8163" y="5225"/>
                    </a:lnTo>
                    <a:cubicBezTo>
                      <a:pt x="8539" y="5227"/>
                      <a:pt x="8824" y="5244"/>
                      <a:pt x="9220" y="5372"/>
                    </a:cubicBezTo>
                    <a:lnTo>
                      <a:pt x="9528" y="5372"/>
                    </a:lnTo>
                    <a:lnTo>
                      <a:pt x="9528" y="5532"/>
                    </a:lnTo>
                    <a:cubicBezTo>
                      <a:pt x="9528" y="5680"/>
                      <a:pt x="9528" y="5680"/>
                      <a:pt x="9687" y="5680"/>
                    </a:cubicBezTo>
                    <a:lnTo>
                      <a:pt x="9835" y="5680"/>
                    </a:lnTo>
                    <a:lnTo>
                      <a:pt x="9835" y="5532"/>
                    </a:lnTo>
                    <a:lnTo>
                      <a:pt x="9687" y="5532"/>
                    </a:lnTo>
                    <a:cubicBezTo>
                      <a:pt x="9786" y="5532"/>
                      <a:pt x="9819" y="5461"/>
                      <a:pt x="9877" y="5461"/>
                    </a:cubicBezTo>
                    <a:cubicBezTo>
                      <a:pt x="9906" y="5461"/>
                      <a:pt x="9942" y="5479"/>
                      <a:pt x="9995" y="5532"/>
                    </a:cubicBezTo>
                    <a:lnTo>
                      <a:pt x="10142" y="5372"/>
                    </a:lnTo>
                    <a:lnTo>
                      <a:pt x="10450" y="5372"/>
                    </a:lnTo>
                    <a:cubicBezTo>
                      <a:pt x="10757" y="5372"/>
                      <a:pt x="11064" y="5225"/>
                      <a:pt x="11531" y="5225"/>
                    </a:cubicBezTo>
                    <a:lnTo>
                      <a:pt x="14445" y="5225"/>
                    </a:lnTo>
                    <a:cubicBezTo>
                      <a:pt x="14445" y="5225"/>
                      <a:pt x="14752" y="5225"/>
                      <a:pt x="14752" y="5065"/>
                    </a:cubicBezTo>
                    <a:lnTo>
                      <a:pt x="15527" y="5065"/>
                    </a:lnTo>
                    <a:cubicBezTo>
                      <a:pt x="15732" y="5065"/>
                      <a:pt x="15866" y="5136"/>
                      <a:pt x="15979" y="5136"/>
                    </a:cubicBezTo>
                    <a:cubicBezTo>
                      <a:pt x="16036" y="5136"/>
                      <a:pt x="16088" y="5118"/>
                      <a:pt x="16142" y="5065"/>
                    </a:cubicBezTo>
                    <a:lnTo>
                      <a:pt x="17518" y="5065"/>
                    </a:lnTo>
                    <a:cubicBezTo>
                      <a:pt x="17678" y="4918"/>
                      <a:pt x="17986" y="4918"/>
                      <a:pt x="18293" y="4918"/>
                    </a:cubicBezTo>
                    <a:close/>
                    <a:moveTo>
                      <a:pt x="13523" y="6909"/>
                    </a:moveTo>
                    <a:lnTo>
                      <a:pt x="13523" y="7069"/>
                    </a:lnTo>
                    <a:lnTo>
                      <a:pt x="13216" y="7069"/>
                    </a:lnTo>
                    <a:cubicBezTo>
                      <a:pt x="13216" y="6909"/>
                      <a:pt x="13376" y="6909"/>
                      <a:pt x="13376" y="6909"/>
                    </a:cubicBezTo>
                    <a:close/>
                    <a:moveTo>
                      <a:pt x="5234" y="7920"/>
                    </a:moveTo>
                    <a:cubicBezTo>
                      <a:pt x="5280" y="7920"/>
                      <a:pt x="5331" y="7938"/>
                      <a:pt x="5385" y="7991"/>
                    </a:cubicBezTo>
                    <a:lnTo>
                      <a:pt x="5077" y="7991"/>
                    </a:lnTo>
                    <a:cubicBezTo>
                      <a:pt x="5077" y="7991"/>
                      <a:pt x="5143" y="7920"/>
                      <a:pt x="5234" y="7920"/>
                    </a:cubicBezTo>
                    <a:close/>
                    <a:moveTo>
                      <a:pt x="3233" y="8138"/>
                    </a:moveTo>
                    <a:lnTo>
                      <a:pt x="2766" y="8298"/>
                    </a:lnTo>
                    <a:cubicBezTo>
                      <a:pt x="2766" y="8298"/>
                      <a:pt x="2926" y="8138"/>
                      <a:pt x="3074" y="8138"/>
                    </a:cubicBezTo>
                    <a:close/>
                    <a:moveTo>
                      <a:pt x="55628" y="0"/>
                    </a:moveTo>
                    <a:cubicBezTo>
                      <a:pt x="55321" y="148"/>
                      <a:pt x="55014" y="148"/>
                      <a:pt x="54706" y="148"/>
                    </a:cubicBezTo>
                    <a:lnTo>
                      <a:pt x="53329" y="148"/>
                    </a:lnTo>
                    <a:cubicBezTo>
                      <a:pt x="53329" y="148"/>
                      <a:pt x="53170" y="308"/>
                      <a:pt x="53022" y="308"/>
                    </a:cubicBezTo>
                    <a:lnTo>
                      <a:pt x="51485" y="308"/>
                    </a:lnTo>
                    <a:cubicBezTo>
                      <a:pt x="51326" y="308"/>
                      <a:pt x="51326" y="308"/>
                      <a:pt x="51326" y="455"/>
                    </a:cubicBezTo>
                    <a:cubicBezTo>
                      <a:pt x="51018" y="455"/>
                      <a:pt x="50711" y="615"/>
                      <a:pt x="50404" y="615"/>
                    </a:cubicBezTo>
                    <a:cubicBezTo>
                      <a:pt x="49949" y="762"/>
                      <a:pt x="49482" y="922"/>
                      <a:pt x="49027" y="922"/>
                    </a:cubicBezTo>
                    <a:lnTo>
                      <a:pt x="47945" y="922"/>
                    </a:lnTo>
                    <a:cubicBezTo>
                      <a:pt x="47840" y="809"/>
                      <a:pt x="47729" y="702"/>
                      <a:pt x="47564" y="702"/>
                    </a:cubicBezTo>
                    <a:cubicBezTo>
                      <a:pt x="47496" y="702"/>
                      <a:pt x="47419" y="720"/>
                      <a:pt x="47330" y="762"/>
                    </a:cubicBezTo>
                    <a:lnTo>
                      <a:pt x="47183" y="762"/>
                    </a:lnTo>
                    <a:cubicBezTo>
                      <a:pt x="46715" y="762"/>
                      <a:pt x="46408" y="762"/>
                      <a:pt x="46101" y="922"/>
                    </a:cubicBezTo>
                    <a:cubicBezTo>
                      <a:pt x="45953" y="922"/>
                      <a:pt x="45793" y="922"/>
                      <a:pt x="45646" y="1070"/>
                    </a:cubicBezTo>
                    <a:lnTo>
                      <a:pt x="45031" y="1070"/>
                    </a:lnTo>
                    <a:lnTo>
                      <a:pt x="44871" y="1230"/>
                    </a:lnTo>
                    <a:cubicBezTo>
                      <a:pt x="44871" y="1377"/>
                      <a:pt x="44724" y="1377"/>
                      <a:pt x="44724" y="1377"/>
                    </a:cubicBezTo>
                    <a:lnTo>
                      <a:pt x="44417" y="1377"/>
                    </a:lnTo>
                    <a:cubicBezTo>
                      <a:pt x="44109" y="1537"/>
                      <a:pt x="43949" y="1537"/>
                      <a:pt x="43642" y="1537"/>
                    </a:cubicBezTo>
                    <a:lnTo>
                      <a:pt x="42880" y="1537"/>
                    </a:lnTo>
                    <a:cubicBezTo>
                      <a:pt x="42413" y="1684"/>
                      <a:pt x="41958" y="1684"/>
                      <a:pt x="41491" y="1684"/>
                    </a:cubicBezTo>
                    <a:cubicBezTo>
                      <a:pt x="41343" y="1684"/>
                      <a:pt x="41183" y="1844"/>
                      <a:pt x="41036" y="1844"/>
                    </a:cubicBezTo>
                    <a:lnTo>
                      <a:pt x="40876" y="1844"/>
                    </a:lnTo>
                    <a:cubicBezTo>
                      <a:pt x="40876" y="1844"/>
                      <a:pt x="40876" y="1992"/>
                      <a:pt x="40729" y="1992"/>
                    </a:cubicBezTo>
                    <a:lnTo>
                      <a:pt x="40114" y="1992"/>
                    </a:lnTo>
                    <a:cubicBezTo>
                      <a:pt x="39807" y="1992"/>
                      <a:pt x="39499" y="1992"/>
                      <a:pt x="39192" y="2152"/>
                    </a:cubicBezTo>
                    <a:cubicBezTo>
                      <a:pt x="39032" y="2152"/>
                      <a:pt x="39032" y="2152"/>
                      <a:pt x="38885" y="2299"/>
                    </a:cubicBezTo>
                    <a:cubicBezTo>
                      <a:pt x="38885" y="2299"/>
                      <a:pt x="38725" y="2299"/>
                      <a:pt x="38725" y="2459"/>
                    </a:cubicBezTo>
                    <a:lnTo>
                      <a:pt x="38725" y="2606"/>
                    </a:lnTo>
                    <a:lnTo>
                      <a:pt x="38417" y="2606"/>
                    </a:lnTo>
                    <a:cubicBezTo>
                      <a:pt x="38270" y="2606"/>
                      <a:pt x="38270" y="2606"/>
                      <a:pt x="38270" y="2766"/>
                    </a:cubicBezTo>
                    <a:lnTo>
                      <a:pt x="38417" y="2766"/>
                    </a:lnTo>
                    <a:cubicBezTo>
                      <a:pt x="38524" y="2766"/>
                      <a:pt x="38696" y="2695"/>
                      <a:pt x="38890" y="2695"/>
                    </a:cubicBezTo>
                    <a:cubicBezTo>
                      <a:pt x="38987" y="2695"/>
                      <a:pt x="39089" y="2713"/>
                      <a:pt x="39192" y="2766"/>
                    </a:cubicBezTo>
                    <a:cubicBezTo>
                      <a:pt x="39339" y="2606"/>
                      <a:pt x="39499" y="2606"/>
                      <a:pt x="39647" y="2606"/>
                    </a:cubicBezTo>
                    <a:lnTo>
                      <a:pt x="41958" y="2606"/>
                    </a:lnTo>
                    <a:cubicBezTo>
                      <a:pt x="42105" y="2606"/>
                      <a:pt x="42413" y="2459"/>
                      <a:pt x="42720" y="2459"/>
                    </a:cubicBezTo>
                    <a:lnTo>
                      <a:pt x="45031" y="2459"/>
                    </a:lnTo>
                    <a:cubicBezTo>
                      <a:pt x="45179" y="2606"/>
                      <a:pt x="45339" y="2606"/>
                      <a:pt x="45339" y="2606"/>
                    </a:cubicBezTo>
                    <a:lnTo>
                      <a:pt x="45953" y="2606"/>
                    </a:lnTo>
                    <a:cubicBezTo>
                      <a:pt x="46101" y="2459"/>
                      <a:pt x="46101" y="2459"/>
                      <a:pt x="46261" y="2459"/>
                    </a:cubicBezTo>
                    <a:cubicBezTo>
                      <a:pt x="46408" y="2606"/>
                      <a:pt x="46568" y="2606"/>
                      <a:pt x="46568" y="2606"/>
                    </a:cubicBezTo>
                    <a:lnTo>
                      <a:pt x="46715" y="2606"/>
                    </a:lnTo>
                    <a:cubicBezTo>
                      <a:pt x="46715" y="2766"/>
                      <a:pt x="46715" y="2766"/>
                      <a:pt x="46568" y="2766"/>
                    </a:cubicBezTo>
                    <a:lnTo>
                      <a:pt x="46875" y="2766"/>
                    </a:lnTo>
                    <a:cubicBezTo>
                      <a:pt x="46875" y="2766"/>
                      <a:pt x="47023" y="2766"/>
                      <a:pt x="47023" y="2914"/>
                    </a:cubicBezTo>
                    <a:lnTo>
                      <a:pt x="46715" y="2914"/>
                    </a:lnTo>
                    <a:cubicBezTo>
                      <a:pt x="46568" y="3074"/>
                      <a:pt x="46408" y="3074"/>
                      <a:pt x="46101" y="3074"/>
                    </a:cubicBezTo>
                    <a:lnTo>
                      <a:pt x="45031" y="3074"/>
                    </a:lnTo>
                    <a:lnTo>
                      <a:pt x="45031" y="3221"/>
                    </a:lnTo>
                    <a:lnTo>
                      <a:pt x="43802" y="3221"/>
                    </a:lnTo>
                    <a:cubicBezTo>
                      <a:pt x="43695" y="3221"/>
                      <a:pt x="43594" y="3292"/>
                      <a:pt x="43491" y="3292"/>
                    </a:cubicBezTo>
                    <a:cubicBezTo>
                      <a:pt x="43440" y="3292"/>
                      <a:pt x="43388" y="3274"/>
                      <a:pt x="43335" y="3221"/>
                    </a:cubicBezTo>
                    <a:lnTo>
                      <a:pt x="42413" y="3221"/>
                    </a:lnTo>
                    <a:lnTo>
                      <a:pt x="42413" y="3074"/>
                    </a:lnTo>
                    <a:cubicBezTo>
                      <a:pt x="42265" y="3221"/>
                      <a:pt x="42265" y="3221"/>
                      <a:pt x="42105" y="3221"/>
                    </a:cubicBezTo>
                    <a:cubicBezTo>
                      <a:pt x="41798" y="3221"/>
                      <a:pt x="41491" y="3381"/>
                      <a:pt x="41036" y="3381"/>
                    </a:cubicBezTo>
                    <a:lnTo>
                      <a:pt x="40114" y="3381"/>
                    </a:lnTo>
                    <a:lnTo>
                      <a:pt x="40114" y="3528"/>
                    </a:lnTo>
                    <a:lnTo>
                      <a:pt x="40876" y="3528"/>
                    </a:lnTo>
                    <a:cubicBezTo>
                      <a:pt x="40876" y="3688"/>
                      <a:pt x="40876" y="3688"/>
                      <a:pt x="41036" y="3688"/>
                    </a:cubicBezTo>
                    <a:lnTo>
                      <a:pt x="42720" y="3688"/>
                    </a:lnTo>
                    <a:lnTo>
                      <a:pt x="31816" y="4918"/>
                    </a:lnTo>
                    <a:lnTo>
                      <a:pt x="30894" y="4918"/>
                    </a:lnTo>
                    <a:cubicBezTo>
                      <a:pt x="30586" y="4758"/>
                      <a:pt x="30427" y="4758"/>
                      <a:pt x="30279" y="4758"/>
                    </a:cubicBezTo>
                    <a:lnTo>
                      <a:pt x="28583" y="4758"/>
                    </a:lnTo>
                    <a:cubicBezTo>
                      <a:pt x="28128" y="4758"/>
                      <a:pt x="27820" y="4918"/>
                      <a:pt x="27513" y="4918"/>
                    </a:cubicBezTo>
                    <a:lnTo>
                      <a:pt x="25976" y="4918"/>
                    </a:lnTo>
                    <a:lnTo>
                      <a:pt x="25976" y="4758"/>
                    </a:lnTo>
                    <a:lnTo>
                      <a:pt x="26431" y="4758"/>
                    </a:lnTo>
                    <a:lnTo>
                      <a:pt x="26431" y="4610"/>
                    </a:lnTo>
                    <a:lnTo>
                      <a:pt x="27661" y="4610"/>
                    </a:lnTo>
                    <a:lnTo>
                      <a:pt x="27820" y="4450"/>
                    </a:lnTo>
                    <a:lnTo>
                      <a:pt x="28128" y="4450"/>
                    </a:lnTo>
                    <a:cubicBezTo>
                      <a:pt x="28128" y="4377"/>
                      <a:pt x="28165" y="4340"/>
                      <a:pt x="28221" y="4340"/>
                    </a:cubicBezTo>
                    <a:cubicBezTo>
                      <a:pt x="28278" y="4340"/>
                      <a:pt x="28355" y="4377"/>
                      <a:pt x="28435" y="4450"/>
                    </a:cubicBezTo>
                    <a:lnTo>
                      <a:pt x="28583" y="4450"/>
                    </a:lnTo>
                    <a:cubicBezTo>
                      <a:pt x="28583" y="4303"/>
                      <a:pt x="28742" y="4303"/>
                      <a:pt x="28890" y="4303"/>
                    </a:cubicBezTo>
                    <a:lnTo>
                      <a:pt x="29357" y="4303"/>
                    </a:lnTo>
                    <a:cubicBezTo>
                      <a:pt x="29562" y="4303"/>
                      <a:pt x="29696" y="4232"/>
                      <a:pt x="29853" y="4232"/>
                    </a:cubicBezTo>
                    <a:cubicBezTo>
                      <a:pt x="29932" y="4232"/>
                      <a:pt x="30017" y="4250"/>
                      <a:pt x="30119" y="4303"/>
                    </a:cubicBezTo>
                    <a:lnTo>
                      <a:pt x="30119" y="4143"/>
                    </a:lnTo>
                    <a:lnTo>
                      <a:pt x="28742" y="4143"/>
                    </a:lnTo>
                    <a:lnTo>
                      <a:pt x="28890" y="3996"/>
                    </a:lnTo>
                    <a:lnTo>
                      <a:pt x="29357" y="3996"/>
                    </a:lnTo>
                    <a:lnTo>
                      <a:pt x="29357" y="3836"/>
                    </a:lnTo>
                    <a:lnTo>
                      <a:pt x="29197" y="3836"/>
                    </a:lnTo>
                    <a:cubicBezTo>
                      <a:pt x="29148" y="3889"/>
                      <a:pt x="29115" y="3907"/>
                      <a:pt x="29093" y="3907"/>
                    </a:cubicBezTo>
                    <a:cubicBezTo>
                      <a:pt x="29050" y="3907"/>
                      <a:pt x="29050" y="3836"/>
                      <a:pt x="29050" y="3836"/>
                    </a:cubicBezTo>
                    <a:lnTo>
                      <a:pt x="29197" y="3688"/>
                    </a:lnTo>
                    <a:cubicBezTo>
                      <a:pt x="29357" y="3688"/>
                      <a:pt x="29357" y="3836"/>
                      <a:pt x="29357" y="3836"/>
                    </a:cubicBezTo>
                    <a:lnTo>
                      <a:pt x="29812" y="3836"/>
                    </a:lnTo>
                    <a:cubicBezTo>
                      <a:pt x="29972" y="3836"/>
                      <a:pt x="29972" y="3836"/>
                      <a:pt x="29972" y="3688"/>
                    </a:cubicBezTo>
                    <a:cubicBezTo>
                      <a:pt x="29972" y="3528"/>
                      <a:pt x="30119" y="3528"/>
                      <a:pt x="30279" y="3528"/>
                    </a:cubicBezTo>
                    <a:lnTo>
                      <a:pt x="30279" y="3381"/>
                    </a:lnTo>
                    <a:lnTo>
                      <a:pt x="29505" y="3381"/>
                    </a:lnTo>
                    <a:cubicBezTo>
                      <a:pt x="29357" y="3381"/>
                      <a:pt x="29357" y="3528"/>
                      <a:pt x="29197" y="3528"/>
                    </a:cubicBezTo>
                    <a:lnTo>
                      <a:pt x="28742" y="3528"/>
                    </a:lnTo>
                    <a:cubicBezTo>
                      <a:pt x="28583" y="3528"/>
                      <a:pt x="28435" y="3528"/>
                      <a:pt x="28128" y="3688"/>
                    </a:cubicBezTo>
                    <a:lnTo>
                      <a:pt x="27661" y="3688"/>
                    </a:lnTo>
                    <a:cubicBezTo>
                      <a:pt x="27513" y="3688"/>
                      <a:pt x="27206" y="3688"/>
                      <a:pt x="27046" y="3836"/>
                    </a:cubicBezTo>
                    <a:cubicBezTo>
                      <a:pt x="26739" y="3836"/>
                      <a:pt x="26591" y="3996"/>
                      <a:pt x="26431" y="3996"/>
                    </a:cubicBezTo>
                    <a:lnTo>
                      <a:pt x="26124" y="3996"/>
                    </a:lnTo>
                    <a:cubicBezTo>
                      <a:pt x="25976" y="3996"/>
                      <a:pt x="25817" y="3996"/>
                      <a:pt x="25669" y="4143"/>
                    </a:cubicBezTo>
                    <a:lnTo>
                      <a:pt x="25509" y="3996"/>
                    </a:lnTo>
                    <a:cubicBezTo>
                      <a:pt x="25509" y="3836"/>
                      <a:pt x="25362" y="3836"/>
                      <a:pt x="25202" y="3836"/>
                    </a:cubicBezTo>
                    <a:lnTo>
                      <a:pt x="25202" y="3528"/>
                    </a:lnTo>
                    <a:lnTo>
                      <a:pt x="25202" y="3381"/>
                    </a:lnTo>
                    <a:cubicBezTo>
                      <a:pt x="25202" y="3221"/>
                      <a:pt x="25202" y="3221"/>
                      <a:pt x="25054" y="3221"/>
                    </a:cubicBezTo>
                    <a:lnTo>
                      <a:pt x="24587" y="3221"/>
                    </a:lnTo>
                    <a:cubicBezTo>
                      <a:pt x="24587" y="3381"/>
                      <a:pt x="24440" y="3381"/>
                      <a:pt x="24440" y="3381"/>
                    </a:cubicBezTo>
                    <a:cubicBezTo>
                      <a:pt x="24280" y="3221"/>
                      <a:pt x="24132" y="3221"/>
                      <a:pt x="23973" y="3221"/>
                    </a:cubicBezTo>
                    <a:lnTo>
                      <a:pt x="23973" y="3074"/>
                    </a:lnTo>
                    <a:lnTo>
                      <a:pt x="24895" y="3074"/>
                    </a:lnTo>
                    <a:cubicBezTo>
                      <a:pt x="25054" y="3074"/>
                      <a:pt x="25202" y="3074"/>
                      <a:pt x="25362" y="2914"/>
                    </a:cubicBezTo>
                    <a:lnTo>
                      <a:pt x="22436" y="2914"/>
                    </a:lnTo>
                    <a:lnTo>
                      <a:pt x="22436" y="3074"/>
                    </a:lnTo>
                    <a:lnTo>
                      <a:pt x="22743" y="3074"/>
                    </a:lnTo>
                    <a:cubicBezTo>
                      <a:pt x="22743" y="3221"/>
                      <a:pt x="22903" y="3221"/>
                      <a:pt x="22903" y="3221"/>
                    </a:cubicBezTo>
                    <a:lnTo>
                      <a:pt x="23050" y="3221"/>
                    </a:lnTo>
                    <a:cubicBezTo>
                      <a:pt x="22903" y="3381"/>
                      <a:pt x="22743" y="3381"/>
                      <a:pt x="22743" y="3381"/>
                    </a:cubicBezTo>
                    <a:cubicBezTo>
                      <a:pt x="22596" y="3528"/>
                      <a:pt x="22596" y="3528"/>
                      <a:pt x="22436" y="3528"/>
                    </a:cubicBezTo>
                    <a:cubicBezTo>
                      <a:pt x="22128" y="3528"/>
                      <a:pt x="21821" y="3528"/>
                      <a:pt x="21514" y="3688"/>
                    </a:cubicBezTo>
                    <a:lnTo>
                      <a:pt x="21206" y="3688"/>
                    </a:lnTo>
                    <a:cubicBezTo>
                      <a:pt x="21059" y="3688"/>
                      <a:pt x="20899" y="3836"/>
                      <a:pt x="20899" y="3836"/>
                    </a:cubicBezTo>
                    <a:cubicBezTo>
                      <a:pt x="20745" y="3916"/>
                      <a:pt x="20632" y="3956"/>
                      <a:pt x="20518" y="3956"/>
                    </a:cubicBezTo>
                    <a:cubicBezTo>
                      <a:pt x="20404" y="3956"/>
                      <a:pt x="20291" y="3916"/>
                      <a:pt x="20137" y="3836"/>
                    </a:cubicBezTo>
                    <a:lnTo>
                      <a:pt x="18908" y="3836"/>
                    </a:lnTo>
                    <a:cubicBezTo>
                      <a:pt x="18440" y="3996"/>
                      <a:pt x="17986" y="3996"/>
                      <a:pt x="17678" y="3996"/>
                    </a:cubicBezTo>
                    <a:lnTo>
                      <a:pt x="17211" y="3996"/>
                    </a:lnTo>
                    <a:cubicBezTo>
                      <a:pt x="16904" y="4143"/>
                      <a:pt x="16756" y="4143"/>
                      <a:pt x="16449" y="4143"/>
                    </a:cubicBezTo>
                    <a:lnTo>
                      <a:pt x="16142" y="4143"/>
                    </a:lnTo>
                    <a:cubicBezTo>
                      <a:pt x="16142" y="4143"/>
                      <a:pt x="15982" y="4143"/>
                      <a:pt x="15982" y="4303"/>
                    </a:cubicBezTo>
                    <a:lnTo>
                      <a:pt x="14445" y="4303"/>
                    </a:lnTo>
                    <a:cubicBezTo>
                      <a:pt x="14298" y="4303"/>
                      <a:pt x="13990" y="4303"/>
                      <a:pt x="13830" y="4143"/>
                    </a:cubicBezTo>
                    <a:lnTo>
                      <a:pt x="11531" y="4143"/>
                    </a:lnTo>
                    <a:cubicBezTo>
                      <a:pt x="11452" y="4069"/>
                      <a:pt x="11412" y="4069"/>
                      <a:pt x="11373" y="4069"/>
                    </a:cubicBezTo>
                    <a:cubicBezTo>
                      <a:pt x="11335" y="4069"/>
                      <a:pt x="11298" y="4069"/>
                      <a:pt x="11224" y="3996"/>
                    </a:cubicBezTo>
                    <a:lnTo>
                      <a:pt x="10757" y="3996"/>
                    </a:lnTo>
                    <a:cubicBezTo>
                      <a:pt x="10757" y="4143"/>
                      <a:pt x="10609" y="4143"/>
                      <a:pt x="10609" y="4143"/>
                    </a:cubicBezTo>
                    <a:lnTo>
                      <a:pt x="10142" y="4143"/>
                    </a:lnTo>
                    <a:cubicBezTo>
                      <a:pt x="10040" y="4094"/>
                      <a:pt x="9955" y="4078"/>
                      <a:pt x="9876" y="4078"/>
                    </a:cubicBezTo>
                    <a:cubicBezTo>
                      <a:pt x="9719" y="4078"/>
                      <a:pt x="9585" y="4143"/>
                      <a:pt x="9380" y="4143"/>
                    </a:cubicBezTo>
                    <a:cubicBezTo>
                      <a:pt x="9220" y="4143"/>
                      <a:pt x="9073" y="4143"/>
                      <a:pt x="8913" y="4303"/>
                    </a:cubicBezTo>
                    <a:lnTo>
                      <a:pt x="8458" y="4303"/>
                    </a:lnTo>
                    <a:cubicBezTo>
                      <a:pt x="8253" y="4303"/>
                      <a:pt x="8048" y="4232"/>
                      <a:pt x="7843" y="4232"/>
                    </a:cubicBezTo>
                    <a:cubicBezTo>
                      <a:pt x="7741" y="4232"/>
                      <a:pt x="7639" y="4250"/>
                      <a:pt x="7536" y="4303"/>
                    </a:cubicBezTo>
                    <a:cubicBezTo>
                      <a:pt x="7434" y="4250"/>
                      <a:pt x="7331" y="4232"/>
                      <a:pt x="7229" y="4232"/>
                    </a:cubicBezTo>
                    <a:cubicBezTo>
                      <a:pt x="7024" y="4232"/>
                      <a:pt x="6819" y="4303"/>
                      <a:pt x="6614" y="4303"/>
                    </a:cubicBezTo>
                    <a:lnTo>
                      <a:pt x="4303" y="4303"/>
                    </a:lnTo>
                    <a:cubicBezTo>
                      <a:pt x="4155" y="4450"/>
                      <a:pt x="4155" y="4450"/>
                      <a:pt x="3996" y="4450"/>
                    </a:cubicBezTo>
                    <a:cubicBezTo>
                      <a:pt x="3996" y="4610"/>
                      <a:pt x="3848" y="4610"/>
                      <a:pt x="3688" y="4610"/>
                    </a:cubicBezTo>
                    <a:lnTo>
                      <a:pt x="3381" y="4610"/>
                    </a:lnTo>
                    <a:cubicBezTo>
                      <a:pt x="3233" y="4610"/>
                      <a:pt x="3074" y="4610"/>
                      <a:pt x="3074" y="4758"/>
                    </a:cubicBezTo>
                    <a:lnTo>
                      <a:pt x="1230" y="4758"/>
                    </a:lnTo>
                    <a:lnTo>
                      <a:pt x="1082" y="4918"/>
                    </a:lnTo>
                    <a:lnTo>
                      <a:pt x="922" y="4918"/>
                    </a:lnTo>
                    <a:cubicBezTo>
                      <a:pt x="775" y="5065"/>
                      <a:pt x="615" y="5065"/>
                      <a:pt x="615" y="5225"/>
                    </a:cubicBezTo>
                    <a:lnTo>
                      <a:pt x="308" y="5225"/>
                    </a:lnTo>
                    <a:cubicBezTo>
                      <a:pt x="308" y="5372"/>
                      <a:pt x="308" y="5372"/>
                      <a:pt x="160" y="5372"/>
                    </a:cubicBezTo>
                    <a:cubicBezTo>
                      <a:pt x="160" y="5532"/>
                      <a:pt x="160" y="5532"/>
                      <a:pt x="0" y="5680"/>
                    </a:cubicBezTo>
                    <a:lnTo>
                      <a:pt x="0" y="5840"/>
                    </a:lnTo>
                    <a:lnTo>
                      <a:pt x="0" y="6147"/>
                    </a:lnTo>
                    <a:cubicBezTo>
                      <a:pt x="0" y="6294"/>
                      <a:pt x="160" y="6454"/>
                      <a:pt x="160" y="6602"/>
                    </a:cubicBezTo>
                    <a:cubicBezTo>
                      <a:pt x="308" y="6762"/>
                      <a:pt x="308" y="6909"/>
                      <a:pt x="308" y="7069"/>
                    </a:cubicBezTo>
                    <a:cubicBezTo>
                      <a:pt x="160" y="7216"/>
                      <a:pt x="160" y="7216"/>
                      <a:pt x="160" y="7376"/>
                    </a:cubicBezTo>
                    <a:lnTo>
                      <a:pt x="160" y="7831"/>
                    </a:lnTo>
                    <a:cubicBezTo>
                      <a:pt x="160" y="7831"/>
                      <a:pt x="0" y="7991"/>
                      <a:pt x="0" y="8138"/>
                    </a:cubicBezTo>
                    <a:lnTo>
                      <a:pt x="0" y="8298"/>
                    </a:lnTo>
                    <a:cubicBezTo>
                      <a:pt x="0" y="8298"/>
                      <a:pt x="0" y="8446"/>
                      <a:pt x="160" y="8446"/>
                    </a:cubicBezTo>
                    <a:lnTo>
                      <a:pt x="615" y="8446"/>
                    </a:lnTo>
                    <a:cubicBezTo>
                      <a:pt x="695" y="8372"/>
                      <a:pt x="735" y="8335"/>
                      <a:pt x="773" y="8335"/>
                    </a:cubicBezTo>
                    <a:cubicBezTo>
                      <a:pt x="812" y="8335"/>
                      <a:pt x="848" y="8372"/>
                      <a:pt x="922" y="8446"/>
                    </a:cubicBezTo>
                    <a:lnTo>
                      <a:pt x="1082" y="8446"/>
                    </a:lnTo>
                    <a:lnTo>
                      <a:pt x="0" y="8606"/>
                    </a:lnTo>
                    <a:lnTo>
                      <a:pt x="0" y="24120"/>
                    </a:lnTo>
                    <a:lnTo>
                      <a:pt x="67307" y="24120"/>
                    </a:lnTo>
                    <a:lnTo>
                      <a:pt x="67307" y="762"/>
                    </a:lnTo>
                    <a:lnTo>
                      <a:pt x="59169" y="1844"/>
                    </a:lnTo>
                    <a:lnTo>
                      <a:pt x="58087" y="1844"/>
                    </a:lnTo>
                    <a:lnTo>
                      <a:pt x="58247" y="1684"/>
                    </a:lnTo>
                    <a:cubicBezTo>
                      <a:pt x="58394" y="1684"/>
                      <a:pt x="58554" y="1684"/>
                      <a:pt x="58554" y="1537"/>
                    </a:cubicBezTo>
                    <a:lnTo>
                      <a:pt x="58702" y="1537"/>
                    </a:lnTo>
                    <a:cubicBezTo>
                      <a:pt x="58861" y="1377"/>
                      <a:pt x="58861" y="1377"/>
                      <a:pt x="59009" y="1377"/>
                    </a:cubicBezTo>
                    <a:cubicBezTo>
                      <a:pt x="59009" y="1230"/>
                      <a:pt x="59169" y="1230"/>
                      <a:pt x="59316" y="1070"/>
                    </a:cubicBezTo>
                    <a:cubicBezTo>
                      <a:pt x="59169" y="1070"/>
                      <a:pt x="59169" y="1070"/>
                      <a:pt x="59009" y="1230"/>
                    </a:cubicBezTo>
                    <a:lnTo>
                      <a:pt x="58554" y="1230"/>
                    </a:lnTo>
                    <a:cubicBezTo>
                      <a:pt x="58394" y="1230"/>
                      <a:pt x="58247" y="1230"/>
                      <a:pt x="58087" y="1377"/>
                    </a:cubicBezTo>
                    <a:lnTo>
                      <a:pt x="57165" y="1377"/>
                    </a:lnTo>
                    <a:lnTo>
                      <a:pt x="57165" y="1230"/>
                    </a:lnTo>
                    <a:lnTo>
                      <a:pt x="56550" y="1230"/>
                    </a:lnTo>
                    <a:cubicBezTo>
                      <a:pt x="56550" y="1230"/>
                      <a:pt x="56550" y="1295"/>
                      <a:pt x="56507" y="1295"/>
                    </a:cubicBezTo>
                    <a:cubicBezTo>
                      <a:pt x="56485" y="1295"/>
                      <a:pt x="56452" y="1279"/>
                      <a:pt x="56403" y="1230"/>
                    </a:cubicBezTo>
                    <a:cubicBezTo>
                      <a:pt x="56243" y="1230"/>
                      <a:pt x="56095" y="1230"/>
                      <a:pt x="55936" y="1070"/>
                    </a:cubicBezTo>
                    <a:lnTo>
                      <a:pt x="55788" y="1070"/>
                    </a:lnTo>
                    <a:cubicBezTo>
                      <a:pt x="55936" y="1070"/>
                      <a:pt x="55936" y="1070"/>
                      <a:pt x="55936" y="922"/>
                    </a:cubicBezTo>
                    <a:lnTo>
                      <a:pt x="55936" y="762"/>
                    </a:lnTo>
                    <a:lnTo>
                      <a:pt x="55936" y="615"/>
                    </a:lnTo>
                    <a:cubicBezTo>
                      <a:pt x="56095" y="615"/>
                      <a:pt x="56243" y="455"/>
                      <a:pt x="56403" y="455"/>
                    </a:cubicBezTo>
                    <a:cubicBezTo>
                      <a:pt x="56550" y="455"/>
                      <a:pt x="56550" y="308"/>
                      <a:pt x="56550" y="308"/>
                    </a:cubicBezTo>
                    <a:lnTo>
                      <a:pt x="56550" y="148"/>
                    </a:lnTo>
                    <a:cubicBezTo>
                      <a:pt x="56710" y="148"/>
                      <a:pt x="56710" y="148"/>
                      <a:pt x="567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5232350" y="4729625"/>
                <a:ext cx="25" cy="25"/>
              </a:xfrm>
              <a:custGeom>
                <a:rect b="b" l="l" r="r" t="t"/>
                <a:pathLst>
                  <a:path extrusionOk="0" h="1" w="1">
                    <a:moveTo>
                      <a:pt x="0" y="1"/>
                    </a:move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5236350" y="4702900"/>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p:nvPr/>
            </p:nvSpPr>
            <p:spPr>
              <a:xfrm>
                <a:off x="5174875" y="4683525"/>
                <a:ext cx="241900" cy="46125"/>
              </a:xfrm>
              <a:custGeom>
                <a:rect b="b" l="l" r="r" t="t"/>
                <a:pathLst>
                  <a:path extrusionOk="0" h="1845" w="9676">
                    <a:moveTo>
                      <a:pt x="8913" y="1"/>
                    </a:moveTo>
                    <a:cubicBezTo>
                      <a:pt x="8606" y="161"/>
                      <a:pt x="8446" y="161"/>
                      <a:pt x="8139" y="161"/>
                    </a:cubicBezTo>
                    <a:cubicBezTo>
                      <a:pt x="8139" y="308"/>
                      <a:pt x="7991" y="308"/>
                      <a:pt x="7991" y="308"/>
                    </a:cubicBezTo>
                    <a:lnTo>
                      <a:pt x="6909" y="308"/>
                    </a:lnTo>
                    <a:cubicBezTo>
                      <a:pt x="6602" y="308"/>
                      <a:pt x="6295" y="308"/>
                      <a:pt x="5987" y="468"/>
                    </a:cubicBezTo>
                    <a:cubicBezTo>
                      <a:pt x="5840" y="468"/>
                      <a:pt x="5532" y="615"/>
                      <a:pt x="5225" y="615"/>
                    </a:cubicBezTo>
                    <a:cubicBezTo>
                      <a:pt x="5065" y="615"/>
                      <a:pt x="4918" y="775"/>
                      <a:pt x="4758" y="775"/>
                    </a:cubicBezTo>
                    <a:lnTo>
                      <a:pt x="2914" y="775"/>
                    </a:lnTo>
                    <a:cubicBezTo>
                      <a:pt x="2865" y="722"/>
                      <a:pt x="2814" y="704"/>
                      <a:pt x="2763" y="704"/>
                    </a:cubicBezTo>
                    <a:cubicBezTo>
                      <a:pt x="2661" y="704"/>
                      <a:pt x="2557" y="775"/>
                      <a:pt x="2459" y="775"/>
                    </a:cubicBezTo>
                    <a:cubicBezTo>
                      <a:pt x="2299" y="775"/>
                      <a:pt x="2152" y="923"/>
                      <a:pt x="1844" y="923"/>
                    </a:cubicBezTo>
                    <a:lnTo>
                      <a:pt x="1844" y="775"/>
                    </a:lnTo>
                    <a:lnTo>
                      <a:pt x="1992" y="775"/>
                    </a:lnTo>
                    <a:cubicBezTo>
                      <a:pt x="1844" y="775"/>
                      <a:pt x="1685" y="775"/>
                      <a:pt x="1685" y="615"/>
                    </a:cubicBezTo>
                    <a:lnTo>
                      <a:pt x="1377" y="615"/>
                    </a:lnTo>
                    <a:cubicBezTo>
                      <a:pt x="1304" y="542"/>
                      <a:pt x="1227" y="505"/>
                      <a:pt x="1150" y="505"/>
                    </a:cubicBezTo>
                    <a:cubicBezTo>
                      <a:pt x="1073" y="505"/>
                      <a:pt x="996" y="542"/>
                      <a:pt x="922" y="615"/>
                    </a:cubicBezTo>
                    <a:lnTo>
                      <a:pt x="763" y="615"/>
                    </a:lnTo>
                    <a:cubicBezTo>
                      <a:pt x="615" y="775"/>
                      <a:pt x="615" y="923"/>
                      <a:pt x="615" y="923"/>
                    </a:cubicBezTo>
                    <a:lnTo>
                      <a:pt x="455" y="923"/>
                    </a:lnTo>
                    <a:cubicBezTo>
                      <a:pt x="615" y="1083"/>
                      <a:pt x="455" y="1230"/>
                      <a:pt x="455" y="1230"/>
                    </a:cubicBezTo>
                    <a:lnTo>
                      <a:pt x="308" y="1390"/>
                    </a:lnTo>
                    <a:lnTo>
                      <a:pt x="148" y="1537"/>
                    </a:lnTo>
                    <a:cubicBezTo>
                      <a:pt x="148" y="1697"/>
                      <a:pt x="0" y="1697"/>
                      <a:pt x="0" y="1697"/>
                    </a:cubicBezTo>
                    <a:lnTo>
                      <a:pt x="148" y="1845"/>
                    </a:lnTo>
                    <a:cubicBezTo>
                      <a:pt x="308" y="1697"/>
                      <a:pt x="455" y="1697"/>
                      <a:pt x="615" y="1697"/>
                    </a:cubicBezTo>
                    <a:lnTo>
                      <a:pt x="922" y="1697"/>
                    </a:lnTo>
                    <a:lnTo>
                      <a:pt x="1070" y="1845"/>
                    </a:lnTo>
                    <a:lnTo>
                      <a:pt x="3836" y="1845"/>
                    </a:lnTo>
                    <a:cubicBezTo>
                      <a:pt x="3996" y="1697"/>
                      <a:pt x="4303" y="1697"/>
                      <a:pt x="4451" y="1697"/>
                    </a:cubicBezTo>
                    <a:cubicBezTo>
                      <a:pt x="4758" y="1697"/>
                      <a:pt x="5065" y="1697"/>
                      <a:pt x="5225" y="1537"/>
                    </a:cubicBezTo>
                    <a:cubicBezTo>
                      <a:pt x="5840" y="1537"/>
                      <a:pt x="6295" y="1390"/>
                      <a:pt x="6762" y="1390"/>
                    </a:cubicBezTo>
                    <a:lnTo>
                      <a:pt x="8606" y="1390"/>
                    </a:lnTo>
                    <a:cubicBezTo>
                      <a:pt x="8913" y="1390"/>
                      <a:pt x="9061" y="1230"/>
                      <a:pt x="9221" y="1230"/>
                    </a:cubicBezTo>
                    <a:lnTo>
                      <a:pt x="9528" y="923"/>
                    </a:lnTo>
                    <a:lnTo>
                      <a:pt x="9528" y="775"/>
                    </a:lnTo>
                    <a:cubicBezTo>
                      <a:pt x="9675" y="615"/>
                      <a:pt x="9675" y="615"/>
                      <a:pt x="9675" y="468"/>
                    </a:cubicBezTo>
                    <a:cubicBezTo>
                      <a:pt x="9675" y="308"/>
                      <a:pt x="9528" y="161"/>
                      <a:pt x="9528" y="161"/>
                    </a:cubicBezTo>
                    <a:cubicBezTo>
                      <a:pt x="9528" y="1"/>
                      <a:pt x="9528" y="1"/>
                      <a:pt x="9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0"/>
              <p:cNvSpPr/>
              <p:nvPr/>
            </p:nvSpPr>
            <p:spPr>
              <a:xfrm>
                <a:off x="4398850" y="4788325"/>
                <a:ext cx="34450" cy="10475"/>
              </a:xfrm>
              <a:custGeom>
                <a:rect b="b" l="l" r="r" t="t"/>
                <a:pathLst>
                  <a:path extrusionOk="0" h="419" w="1378">
                    <a:moveTo>
                      <a:pt x="1150" y="1"/>
                    </a:moveTo>
                    <a:cubicBezTo>
                      <a:pt x="1073" y="1"/>
                      <a:pt x="996" y="38"/>
                      <a:pt x="922" y="111"/>
                    </a:cubicBezTo>
                    <a:lnTo>
                      <a:pt x="763" y="111"/>
                    </a:lnTo>
                    <a:cubicBezTo>
                      <a:pt x="615" y="111"/>
                      <a:pt x="455" y="111"/>
                      <a:pt x="308" y="271"/>
                    </a:cubicBezTo>
                    <a:lnTo>
                      <a:pt x="0" y="271"/>
                    </a:lnTo>
                    <a:lnTo>
                      <a:pt x="0" y="419"/>
                    </a:lnTo>
                    <a:lnTo>
                      <a:pt x="148" y="419"/>
                    </a:lnTo>
                    <a:cubicBezTo>
                      <a:pt x="308" y="419"/>
                      <a:pt x="455" y="271"/>
                      <a:pt x="615" y="271"/>
                    </a:cubicBezTo>
                    <a:lnTo>
                      <a:pt x="1070" y="271"/>
                    </a:lnTo>
                    <a:cubicBezTo>
                      <a:pt x="1070" y="111"/>
                      <a:pt x="1230" y="111"/>
                      <a:pt x="1377" y="111"/>
                    </a:cubicBezTo>
                    <a:cubicBezTo>
                      <a:pt x="1303" y="38"/>
                      <a:pt x="1227" y="1"/>
                      <a:pt x="1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4832800" y="4772050"/>
                <a:ext cx="50125" cy="3700"/>
              </a:xfrm>
              <a:custGeom>
                <a:rect b="b" l="l" r="r" t="t"/>
                <a:pathLst>
                  <a:path extrusionOk="0" h="148" w="2005">
                    <a:moveTo>
                      <a:pt x="161" y="0"/>
                    </a:moveTo>
                    <a:cubicBezTo>
                      <a:pt x="161" y="148"/>
                      <a:pt x="1" y="148"/>
                      <a:pt x="1" y="148"/>
                    </a:cubicBezTo>
                    <a:lnTo>
                      <a:pt x="775" y="148"/>
                    </a:lnTo>
                    <a:cubicBezTo>
                      <a:pt x="849" y="74"/>
                      <a:pt x="926" y="37"/>
                      <a:pt x="1003" y="37"/>
                    </a:cubicBezTo>
                    <a:cubicBezTo>
                      <a:pt x="1080" y="37"/>
                      <a:pt x="1156" y="74"/>
                      <a:pt x="1230" y="148"/>
                    </a:cubicBezTo>
                    <a:lnTo>
                      <a:pt x="1845" y="148"/>
                    </a:lnTo>
                    <a:cubicBezTo>
                      <a:pt x="2005" y="148"/>
                      <a:pt x="2005" y="148"/>
                      <a:pt x="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4398850" y="4768050"/>
                <a:ext cx="19075" cy="4025"/>
              </a:xfrm>
              <a:custGeom>
                <a:rect b="b" l="l" r="r" t="t"/>
                <a:pathLst>
                  <a:path extrusionOk="0" h="161" w="763">
                    <a:moveTo>
                      <a:pt x="455" y="0"/>
                    </a:moveTo>
                    <a:cubicBezTo>
                      <a:pt x="308" y="0"/>
                      <a:pt x="148" y="160"/>
                      <a:pt x="0" y="160"/>
                    </a:cubicBezTo>
                    <a:cubicBezTo>
                      <a:pt x="308" y="160"/>
                      <a:pt x="615" y="16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4479375" y="4775725"/>
                <a:ext cx="11700" cy="4025"/>
              </a:xfrm>
              <a:custGeom>
                <a:rect b="b" l="l" r="r" t="t"/>
                <a:pathLst>
                  <a:path extrusionOk="0" h="161" w="468">
                    <a:moveTo>
                      <a:pt x="160" y="1"/>
                    </a:moveTo>
                    <a:lnTo>
                      <a:pt x="0" y="161"/>
                    </a:lnTo>
                    <a:cubicBezTo>
                      <a:pt x="160" y="161"/>
                      <a:pt x="308" y="1"/>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4053100" y="4787400"/>
                <a:ext cx="23075" cy="3725"/>
              </a:xfrm>
              <a:custGeom>
                <a:rect b="b" l="l" r="r" t="t"/>
                <a:pathLst>
                  <a:path extrusionOk="0" h="149" w="923">
                    <a:moveTo>
                      <a:pt x="762" y="1"/>
                    </a:moveTo>
                    <a:cubicBezTo>
                      <a:pt x="510" y="1"/>
                      <a:pt x="365" y="1"/>
                      <a:pt x="151" y="83"/>
                    </a:cubicBezTo>
                    <a:lnTo>
                      <a:pt x="151" y="83"/>
                    </a:lnTo>
                    <a:cubicBezTo>
                      <a:pt x="100" y="83"/>
                      <a:pt x="49" y="99"/>
                      <a:pt x="0" y="148"/>
                    </a:cubicBezTo>
                    <a:cubicBezTo>
                      <a:pt x="55" y="122"/>
                      <a:pt x="104" y="101"/>
                      <a:pt x="151" y="83"/>
                    </a:cubicBezTo>
                    <a:lnTo>
                      <a:pt x="151" y="83"/>
                    </a:lnTo>
                    <a:cubicBezTo>
                      <a:pt x="253" y="83"/>
                      <a:pt x="357" y="148"/>
                      <a:pt x="455" y="148"/>
                    </a:cubicBezTo>
                    <a:cubicBezTo>
                      <a:pt x="615" y="148"/>
                      <a:pt x="762" y="148"/>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4440950" y="4783425"/>
                <a:ext cx="11700" cy="4000"/>
              </a:xfrm>
              <a:custGeom>
                <a:rect b="b" l="l" r="r" t="t"/>
                <a:pathLst>
                  <a:path extrusionOk="0" h="160" w="468">
                    <a:moveTo>
                      <a:pt x="308" y="0"/>
                    </a:moveTo>
                    <a:cubicBezTo>
                      <a:pt x="160" y="0"/>
                      <a:pt x="1" y="160"/>
                      <a:pt x="1" y="160"/>
                    </a:cubicBezTo>
                    <a:lnTo>
                      <a:pt x="308" y="160"/>
                    </a:lnTo>
                    <a:cubicBezTo>
                      <a:pt x="308" y="160"/>
                      <a:pt x="468" y="160"/>
                      <a:pt x="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4464000" y="4779725"/>
                <a:ext cx="7700" cy="3725"/>
              </a:xfrm>
              <a:custGeom>
                <a:rect b="b" l="l" r="r" t="t"/>
                <a:pathLst>
                  <a:path extrusionOk="0" h="149" w="308">
                    <a:moveTo>
                      <a:pt x="160" y="1"/>
                    </a:moveTo>
                    <a:lnTo>
                      <a:pt x="1" y="148"/>
                    </a:lnTo>
                    <a:lnTo>
                      <a:pt x="308" y="148"/>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4506425" y="4802775"/>
                <a:ext cx="15375" cy="3725"/>
              </a:xfrm>
              <a:custGeom>
                <a:rect b="b" l="l" r="r" t="t"/>
                <a:pathLst>
                  <a:path extrusionOk="0" h="149" w="615">
                    <a:moveTo>
                      <a:pt x="615" y="1"/>
                    </a:moveTo>
                    <a:lnTo>
                      <a:pt x="615" y="1"/>
                    </a:lnTo>
                    <a:cubicBezTo>
                      <a:pt x="307" y="148"/>
                      <a:pt x="148" y="148"/>
                      <a:pt x="0" y="148"/>
                    </a:cubicBezTo>
                    <a:cubicBezTo>
                      <a:pt x="148" y="148"/>
                      <a:pt x="455" y="148"/>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p:nvPr/>
            </p:nvSpPr>
            <p:spPr>
              <a:xfrm>
                <a:off x="4817450" y="4775725"/>
                <a:ext cx="7700" cy="4025"/>
              </a:xfrm>
              <a:custGeom>
                <a:rect b="b" l="l" r="r" t="t"/>
                <a:pathLst>
                  <a:path extrusionOk="0" h="161" w="308">
                    <a:moveTo>
                      <a:pt x="307" y="1"/>
                    </a:moveTo>
                    <a:lnTo>
                      <a:pt x="0" y="161"/>
                    </a:lnTo>
                    <a:cubicBezTo>
                      <a:pt x="307" y="161"/>
                      <a:pt x="307" y="16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0"/>
              <p:cNvSpPr/>
              <p:nvPr/>
            </p:nvSpPr>
            <p:spPr>
              <a:xfrm>
                <a:off x="3964575" y="4841200"/>
                <a:ext cx="25" cy="3700"/>
              </a:xfrm>
              <a:custGeom>
                <a:rect b="b" l="l" r="r" t="t"/>
                <a:pathLst>
                  <a:path extrusionOk="0" h="148" w="1">
                    <a:moveTo>
                      <a:pt x="1" y="0"/>
                    </a:moveTo>
                    <a:lnTo>
                      <a:pt x="1" y="0"/>
                    </a:lnTo>
                    <a:lnTo>
                      <a:pt x="1" y="148"/>
                    </a:lnTo>
                    <a:lnTo>
                      <a:pt x="1"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5244025" y="4698900"/>
                <a:ext cx="3700" cy="25"/>
              </a:xfrm>
              <a:custGeom>
                <a:rect b="b" l="l" r="r" t="t"/>
                <a:pathLst>
                  <a:path extrusionOk="0" h="1" w="148">
                    <a:moveTo>
                      <a:pt x="0" y="0"/>
                    </a:moveTo>
                    <a:lnTo>
                      <a:pt x="0" y="0"/>
                    </a:lnTo>
                    <a:lnTo>
                      <a:pt x="148" y="0"/>
                    </a:lnTo>
                    <a:lnTo>
                      <a:pt x="148" y="0"/>
                    </a:lnTo>
                    <a:lnTo>
                      <a:pt x="148"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a:off x="4187400" y="4829525"/>
                <a:ext cx="4025" cy="25"/>
              </a:xfrm>
              <a:custGeom>
                <a:rect b="b" l="l" r="r" t="t"/>
                <a:pathLst>
                  <a:path extrusionOk="0" h="1" w="161">
                    <a:moveTo>
                      <a:pt x="0" y="0"/>
                    </a:move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a:off x="4041425" y="4791100"/>
                <a:ext cx="4000" cy="25"/>
              </a:xfrm>
              <a:custGeom>
                <a:rect b="b" l="l" r="r" t="t"/>
                <a:pathLst>
                  <a:path extrusionOk="0" h="1" w="160">
                    <a:moveTo>
                      <a:pt x="160" y="0"/>
                    </a:moveTo>
                    <a:lnTo>
                      <a:pt x="160" y="0"/>
                    </a:lnTo>
                    <a:lnTo>
                      <a:pt x="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0"/>
              <p:cNvSpPr/>
              <p:nvPr/>
            </p:nvSpPr>
            <p:spPr>
              <a:xfrm>
                <a:off x="4387175" y="4775725"/>
                <a:ext cx="4000" cy="25"/>
              </a:xfrm>
              <a:custGeom>
                <a:rect b="b" l="l" r="r" t="t"/>
                <a:pathLst>
                  <a:path extrusionOk="0" h="1" w="160">
                    <a:moveTo>
                      <a:pt x="0" y="1"/>
                    </a:moveTo>
                    <a:lnTo>
                      <a:pt x="160" y="1"/>
                    </a:lnTo>
                    <a:lnTo>
                      <a:pt x="16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0"/>
              <p:cNvSpPr/>
              <p:nvPr/>
            </p:nvSpPr>
            <p:spPr>
              <a:xfrm>
                <a:off x="4506425" y="4772050"/>
                <a:ext cx="3700" cy="25"/>
              </a:xfrm>
              <a:custGeom>
                <a:rect b="b" l="l" r="r" t="t"/>
                <a:pathLst>
                  <a:path extrusionOk="0" h="1" w="148">
                    <a:moveTo>
                      <a:pt x="148" y="0"/>
                    </a:moveTo>
                    <a:lnTo>
                      <a:pt x="0"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3972250" y="4837200"/>
                <a:ext cx="4025" cy="4025"/>
              </a:xfrm>
              <a:custGeom>
                <a:rect b="b" l="l" r="r" t="t"/>
                <a:pathLst>
                  <a:path extrusionOk="0" h="161" w="161">
                    <a:moveTo>
                      <a:pt x="1" y="0"/>
                    </a:moveTo>
                    <a:lnTo>
                      <a:pt x="161" y="160"/>
                    </a:lnTo>
                    <a:lnTo>
                      <a:pt x="1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4387175" y="4798775"/>
                <a:ext cx="4000" cy="25"/>
              </a:xfrm>
              <a:custGeom>
                <a:rect b="b" l="l" r="r" t="t"/>
                <a:pathLst>
                  <a:path extrusionOk="0" h="1" w="160">
                    <a:moveTo>
                      <a:pt x="0" y="1"/>
                    </a:moveTo>
                    <a:lnTo>
                      <a:pt x="0" y="1"/>
                    </a:lnTo>
                    <a:lnTo>
                      <a:pt x="16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4905950" y="477205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4736925" y="4791100"/>
                <a:ext cx="3700" cy="25"/>
              </a:xfrm>
              <a:custGeom>
                <a:rect b="b" l="l" r="r" t="t"/>
                <a:pathLst>
                  <a:path extrusionOk="0" h="1" w="148">
                    <a:moveTo>
                      <a:pt x="0" y="0"/>
                    </a:move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3979950" y="4841200"/>
                <a:ext cx="25" cy="25"/>
              </a:xfrm>
              <a:custGeom>
                <a:rect b="b" l="l" r="r" t="t"/>
                <a:pathLst>
                  <a:path extrusionOk="0" h="1" w="1">
                    <a:moveTo>
                      <a:pt x="0" y="0"/>
                    </a:move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4394850" y="47987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4552525" y="47911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30"/>
            <p:cNvGrpSpPr/>
            <p:nvPr/>
          </p:nvGrpSpPr>
          <p:grpSpPr>
            <a:xfrm rot="-5400000">
              <a:off x="4504305" y="2184719"/>
              <a:ext cx="5250529" cy="811638"/>
              <a:chOff x="5677975" y="2526476"/>
              <a:chExt cx="1682700" cy="653125"/>
            </a:xfrm>
          </p:grpSpPr>
          <p:sp>
            <p:nvSpPr>
              <p:cNvPr id="688" name="Google Shape;688;p30"/>
              <p:cNvSpPr/>
              <p:nvPr/>
            </p:nvSpPr>
            <p:spPr>
              <a:xfrm>
                <a:off x="6212125" y="29009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6965125" y="2808775"/>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6965125" y="2805075"/>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6826800" y="2789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6899650" y="2805075"/>
                <a:ext cx="4025" cy="25"/>
              </a:xfrm>
              <a:custGeom>
                <a:rect b="b" l="l" r="r" t="t"/>
                <a:pathLst>
                  <a:path extrusionOk="0" h="1" w="161">
                    <a:moveTo>
                      <a:pt x="1" y="1"/>
                    </a:moveTo>
                    <a:lnTo>
                      <a:pt x="16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5912475" y="28933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6354125" y="28358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5677975" y="2526476"/>
                <a:ext cx="1682700" cy="653125"/>
              </a:xfrm>
              <a:custGeom>
                <a:rect b="b" l="l" r="r" t="t"/>
                <a:pathLst>
                  <a:path extrusionOk="0" h="26125" w="67308">
                    <a:moveTo>
                      <a:pt x="63312" y="15982"/>
                    </a:moveTo>
                    <a:lnTo>
                      <a:pt x="63312" y="16129"/>
                    </a:lnTo>
                    <a:lnTo>
                      <a:pt x="62083" y="16129"/>
                    </a:lnTo>
                    <a:cubicBezTo>
                      <a:pt x="62390" y="15982"/>
                      <a:pt x="62550" y="15982"/>
                      <a:pt x="62698" y="15982"/>
                    </a:cubicBezTo>
                    <a:close/>
                    <a:moveTo>
                      <a:pt x="51941" y="17519"/>
                    </a:moveTo>
                    <a:lnTo>
                      <a:pt x="51941" y="17666"/>
                    </a:lnTo>
                    <a:cubicBezTo>
                      <a:pt x="51793" y="17666"/>
                      <a:pt x="51793" y="17519"/>
                      <a:pt x="51793" y="17519"/>
                    </a:cubicBezTo>
                    <a:close/>
                    <a:moveTo>
                      <a:pt x="61625" y="17755"/>
                    </a:moveTo>
                    <a:cubicBezTo>
                      <a:pt x="61676" y="17755"/>
                      <a:pt x="61727" y="17773"/>
                      <a:pt x="61776" y="17826"/>
                    </a:cubicBezTo>
                    <a:lnTo>
                      <a:pt x="61321" y="17826"/>
                    </a:lnTo>
                    <a:cubicBezTo>
                      <a:pt x="61419" y="17826"/>
                      <a:pt x="61523" y="17755"/>
                      <a:pt x="61625" y="17755"/>
                    </a:cubicBezTo>
                    <a:close/>
                    <a:moveTo>
                      <a:pt x="47023" y="17826"/>
                    </a:moveTo>
                    <a:lnTo>
                      <a:pt x="47023" y="17973"/>
                    </a:lnTo>
                    <a:cubicBezTo>
                      <a:pt x="46876" y="17973"/>
                      <a:pt x="46876" y="17826"/>
                      <a:pt x="46876" y="17826"/>
                    </a:cubicBezTo>
                    <a:close/>
                    <a:moveTo>
                      <a:pt x="49335" y="17826"/>
                    </a:moveTo>
                    <a:lnTo>
                      <a:pt x="49335" y="17973"/>
                    </a:lnTo>
                    <a:lnTo>
                      <a:pt x="49175" y="17973"/>
                    </a:lnTo>
                    <a:cubicBezTo>
                      <a:pt x="49175" y="17826"/>
                      <a:pt x="49175" y="17826"/>
                      <a:pt x="49335" y="17826"/>
                    </a:cubicBezTo>
                    <a:close/>
                    <a:moveTo>
                      <a:pt x="51019" y="17519"/>
                    </a:moveTo>
                    <a:cubicBezTo>
                      <a:pt x="50871" y="17666"/>
                      <a:pt x="50871" y="17666"/>
                      <a:pt x="50712" y="17666"/>
                    </a:cubicBezTo>
                    <a:cubicBezTo>
                      <a:pt x="50871" y="17826"/>
                      <a:pt x="50871" y="17826"/>
                      <a:pt x="51019" y="17826"/>
                    </a:cubicBezTo>
                    <a:cubicBezTo>
                      <a:pt x="51179" y="17826"/>
                      <a:pt x="51179" y="17666"/>
                      <a:pt x="51326" y="17666"/>
                    </a:cubicBezTo>
                    <a:lnTo>
                      <a:pt x="51326" y="17826"/>
                    </a:lnTo>
                    <a:lnTo>
                      <a:pt x="51179" y="17826"/>
                    </a:lnTo>
                    <a:lnTo>
                      <a:pt x="51179" y="17973"/>
                    </a:lnTo>
                    <a:cubicBezTo>
                      <a:pt x="51025" y="17900"/>
                      <a:pt x="50908" y="17900"/>
                      <a:pt x="50811" y="17900"/>
                    </a:cubicBezTo>
                    <a:cubicBezTo>
                      <a:pt x="50715" y="17900"/>
                      <a:pt x="50638" y="17900"/>
                      <a:pt x="50564" y="17826"/>
                    </a:cubicBezTo>
                    <a:cubicBezTo>
                      <a:pt x="50404" y="17826"/>
                      <a:pt x="50404" y="17826"/>
                      <a:pt x="50257" y="17666"/>
                    </a:cubicBezTo>
                    <a:lnTo>
                      <a:pt x="50564" y="17666"/>
                    </a:lnTo>
                    <a:cubicBezTo>
                      <a:pt x="50564" y="17666"/>
                      <a:pt x="50712" y="17519"/>
                      <a:pt x="50871" y="17519"/>
                    </a:cubicBezTo>
                    <a:close/>
                    <a:moveTo>
                      <a:pt x="52863" y="17666"/>
                    </a:moveTo>
                    <a:lnTo>
                      <a:pt x="52863" y="17826"/>
                    </a:lnTo>
                    <a:lnTo>
                      <a:pt x="52101" y="17826"/>
                    </a:lnTo>
                    <a:cubicBezTo>
                      <a:pt x="51941" y="17826"/>
                      <a:pt x="51941" y="17973"/>
                      <a:pt x="51793" y="17973"/>
                    </a:cubicBezTo>
                    <a:lnTo>
                      <a:pt x="51793" y="17826"/>
                    </a:lnTo>
                    <a:lnTo>
                      <a:pt x="51634" y="17826"/>
                    </a:lnTo>
                    <a:cubicBezTo>
                      <a:pt x="51793" y="17666"/>
                      <a:pt x="52101" y="17666"/>
                      <a:pt x="52248" y="17666"/>
                    </a:cubicBezTo>
                    <a:cubicBezTo>
                      <a:pt x="52248" y="17666"/>
                      <a:pt x="52408" y="17666"/>
                      <a:pt x="52408" y="17826"/>
                    </a:cubicBezTo>
                    <a:cubicBezTo>
                      <a:pt x="52556" y="17666"/>
                      <a:pt x="52715" y="17666"/>
                      <a:pt x="52863" y="17666"/>
                    </a:cubicBezTo>
                    <a:close/>
                    <a:moveTo>
                      <a:pt x="44257" y="17973"/>
                    </a:moveTo>
                    <a:lnTo>
                      <a:pt x="44257" y="18133"/>
                    </a:lnTo>
                    <a:lnTo>
                      <a:pt x="42573" y="18133"/>
                    </a:lnTo>
                    <a:lnTo>
                      <a:pt x="43643" y="17973"/>
                    </a:lnTo>
                    <a:close/>
                    <a:moveTo>
                      <a:pt x="62550" y="17051"/>
                    </a:moveTo>
                    <a:lnTo>
                      <a:pt x="62550" y="17211"/>
                    </a:lnTo>
                    <a:lnTo>
                      <a:pt x="62243" y="17211"/>
                    </a:lnTo>
                    <a:cubicBezTo>
                      <a:pt x="62083" y="17211"/>
                      <a:pt x="62083" y="17359"/>
                      <a:pt x="61936" y="17359"/>
                    </a:cubicBezTo>
                    <a:lnTo>
                      <a:pt x="62083" y="17519"/>
                    </a:lnTo>
                    <a:lnTo>
                      <a:pt x="61776" y="17519"/>
                    </a:lnTo>
                    <a:cubicBezTo>
                      <a:pt x="61936" y="17666"/>
                      <a:pt x="62083" y="17666"/>
                      <a:pt x="62243" y="17666"/>
                    </a:cubicBezTo>
                    <a:cubicBezTo>
                      <a:pt x="62243" y="17519"/>
                      <a:pt x="62243" y="17519"/>
                      <a:pt x="62390" y="17519"/>
                    </a:cubicBezTo>
                    <a:cubicBezTo>
                      <a:pt x="62243" y="17359"/>
                      <a:pt x="62243" y="17359"/>
                      <a:pt x="62390" y="17359"/>
                    </a:cubicBezTo>
                    <a:lnTo>
                      <a:pt x="62858" y="17359"/>
                    </a:lnTo>
                    <a:cubicBezTo>
                      <a:pt x="62698" y="17359"/>
                      <a:pt x="62698" y="17211"/>
                      <a:pt x="62698" y="17211"/>
                    </a:cubicBezTo>
                    <a:lnTo>
                      <a:pt x="62858" y="17211"/>
                    </a:lnTo>
                    <a:lnTo>
                      <a:pt x="62858" y="17359"/>
                    </a:lnTo>
                    <a:cubicBezTo>
                      <a:pt x="62858" y="17359"/>
                      <a:pt x="62698" y="17359"/>
                      <a:pt x="62698" y="17519"/>
                    </a:cubicBezTo>
                    <a:lnTo>
                      <a:pt x="62550" y="17519"/>
                    </a:lnTo>
                    <a:cubicBezTo>
                      <a:pt x="62390" y="17519"/>
                      <a:pt x="62390" y="17666"/>
                      <a:pt x="62243" y="17666"/>
                    </a:cubicBezTo>
                    <a:lnTo>
                      <a:pt x="61936" y="17666"/>
                    </a:lnTo>
                    <a:cubicBezTo>
                      <a:pt x="61776" y="17666"/>
                      <a:pt x="61776" y="17826"/>
                      <a:pt x="61776" y="17826"/>
                    </a:cubicBezTo>
                    <a:cubicBezTo>
                      <a:pt x="61776" y="17666"/>
                      <a:pt x="61628" y="17666"/>
                      <a:pt x="61628" y="17666"/>
                    </a:cubicBezTo>
                    <a:cubicBezTo>
                      <a:pt x="61468" y="17666"/>
                      <a:pt x="61468" y="17519"/>
                      <a:pt x="61321" y="17519"/>
                    </a:cubicBezTo>
                    <a:lnTo>
                      <a:pt x="60854" y="17519"/>
                    </a:lnTo>
                    <a:lnTo>
                      <a:pt x="60854" y="17666"/>
                    </a:lnTo>
                    <a:cubicBezTo>
                      <a:pt x="60546" y="17826"/>
                      <a:pt x="60091" y="17826"/>
                      <a:pt x="59784" y="17826"/>
                    </a:cubicBezTo>
                    <a:lnTo>
                      <a:pt x="59169" y="17826"/>
                    </a:lnTo>
                    <a:cubicBezTo>
                      <a:pt x="59010" y="17973"/>
                      <a:pt x="58862" y="17973"/>
                      <a:pt x="58702" y="17973"/>
                    </a:cubicBezTo>
                    <a:cubicBezTo>
                      <a:pt x="58395" y="17973"/>
                      <a:pt x="58088" y="18133"/>
                      <a:pt x="57780" y="18133"/>
                    </a:cubicBezTo>
                    <a:lnTo>
                      <a:pt x="56711" y="18133"/>
                    </a:lnTo>
                    <a:cubicBezTo>
                      <a:pt x="56604" y="18133"/>
                      <a:pt x="56569" y="18199"/>
                      <a:pt x="56557" y="18199"/>
                    </a:cubicBezTo>
                    <a:cubicBezTo>
                      <a:pt x="56551" y="18199"/>
                      <a:pt x="56551" y="18182"/>
                      <a:pt x="56551" y="18133"/>
                    </a:cubicBezTo>
                    <a:lnTo>
                      <a:pt x="56711" y="18133"/>
                    </a:lnTo>
                    <a:cubicBezTo>
                      <a:pt x="56858" y="18133"/>
                      <a:pt x="57018" y="18133"/>
                      <a:pt x="57325" y="17973"/>
                    </a:cubicBezTo>
                    <a:lnTo>
                      <a:pt x="57473" y="18133"/>
                    </a:lnTo>
                    <a:cubicBezTo>
                      <a:pt x="57473" y="17973"/>
                      <a:pt x="57633" y="17973"/>
                      <a:pt x="57780" y="17826"/>
                    </a:cubicBezTo>
                    <a:cubicBezTo>
                      <a:pt x="57940" y="17826"/>
                      <a:pt x="58088" y="17826"/>
                      <a:pt x="58395" y="17666"/>
                    </a:cubicBezTo>
                    <a:cubicBezTo>
                      <a:pt x="58555" y="17666"/>
                      <a:pt x="58862" y="17519"/>
                      <a:pt x="59169" y="17519"/>
                    </a:cubicBezTo>
                    <a:cubicBezTo>
                      <a:pt x="59317" y="17359"/>
                      <a:pt x="59477" y="17359"/>
                      <a:pt x="59624" y="17359"/>
                    </a:cubicBezTo>
                    <a:cubicBezTo>
                      <a:pt x="59624" y="17211"/>
                      <a:pt x="59784" y="17211"/>
                      <a:pt x="59932" y="17211"/>
                    </a:cubicBezTo>
                    <a:cubicBezTo>
                      <a:pt x="60091" y="17211"/>
                      <a:pt x="60239" y="17211"/>
                      <a:pt x="60399" y="17051"/>
                    </a:cubicBezTo>
                    <a:close/>
                    <a:moveTo>
                      <a:pt x="45727" y="17739"/>
                    </a:moveTo>
                    <a:lnTo>
                      <a:pt x="45647" y="17826"/>
                    </a:lnTo>
                    <a:cubicBezTo>
                      <a:pt x="45647" y="17826"/>
                      <a:pt x="45712" y="17892"/>
                      <a:pt x="45756" y="17892"/>
                    </a:cubicBezTo>
                    <a:cubicBezTo>
                      <a:pt x="45778" y="17892"/>
                      <a:pt x="45794" y="17875"/>
                      <a:pt x="45794" y="17826"/>
                    </a:cubicBezTo>
                    <a:lnTo>
                      <a:pt x="46716" y="17826"/>
                    </a:lnTo>
                    <a:lnTo>
                      <a:pt x="46716" y="17973"/>
                    </a:lnTo>
                    <a:lnTo>
                      <a:pt x="46101" y="17973"/>
                    </a:lnTo>
                    <a:lnTo>
                      <a:pt x="46101" y="18133"/>
                    </a:lnTo>
                    <a:lnTo>
                      <a:pt x="47183" y="18133"/>
                    </a:lnTo>
                    <a:lnTo>
                      <a:pt x="47183" y="17973"/>
                    </a:lnTo>
                    <a:lnTo>
                      <a:pt x="47331" y="17973"/>
                    </a:lnTo>
                    <a:lnTo>
                      <a:pt x="47491" y="18133"/>
                    </a:lnTo>
                    <a:cubicBezTo>
                      <a:pt x="47331" y="18133"/>
                      <a:pt x="47183" y="18133"/>
                      <a:pt x="47183" y="18281"/>
                    </a:cubicBezTo>
                    <a:lnTo>
                      <a:pt x="45647" y="18281"/>
                    </a:lnTo>
                    <a:cubicBezTo>
                      <a:pt x="45487" y="18281"/>
                      <a:pt x="45647" y="18133"/>
                      <a:pt x="45647" y="18133"/>
                    </a:cubicBezTo>
                    <a:lnTo>
                      <a:pt x="45794" y="18133"/>
                    </a:lnTo>
                    <a:cubicBezTo>
                      <a:pt x="45954" y="17973"/>
                      <a:pt x="45954" y="17973"/>
                      <a:pt x="46101" y="17973"/>
                    </a:cubicBezTo>
                    <a:lnTo>
                      <a:pt x="45032" y="17973"/>
                    </a:lnTo>
                    <a:cubicBezTo>
                      <a:pt x="44872" y="18133"/>
                      <a:pt x="44725" y="18133"/>
                      <a:pt x="44565" y="18133"/>
                    </a:cubicBezTo>
                    <a:cubicBezTo>
                      <a:pt x="44565" y="18133"/>
                      <a:pt x="44565" y="17973"/>
                      <a:pt x="44725" y="17973"/>
                    </a:cubicBezTo>
                    <a:cubicBezTo>
                      <a:pt x="44725" y="17826"/>
                      <a:pt x="44725" y="17826"/>
                      <a:pt x="44872" y="17826"/>
                    </a:cubicBezTo>
                    <a:lnTo>
                      <a:pt x="44725" y="17826"/>
                    </a:lnTo>
                    <a:lnTo>
                      <a:pt x="45727" y="17739"/>
                    </a:lnTo>
                    <a:close/>
                    <a:moveTo>
                      <a:pt x="38885" y="18441"/>
                    </a:moveTo>
                    <a:lnTo>
                      <a:pt x="38885" y="18588"/>
                    </a:lnTo>
                    <a:lnTo>
                      <a:pt x="38578" y="18588"/>
                    </a:lnTo>
                    <a:lnTo>
                      <a:pt x="38578" y="18441"/>
                    </a:lnTo>
                    <a:close/>
                    <a:moveTo>
                      <a:pt x="37963" y="18588"/>
                    </a:moveTo>
                    <a:cubicBezTo>
                      <a:pt x="38111" y="18588"/>
                      <a:pt x="38271" y="18588"/>
                      <a:pt x="38271" y="18748"/>
                    </a:cubicBezTo>
                    <a:lnTo>
                      <a:pt x="38111" y="18748"/>
                    </a:lnTo>
                    <a:cubicBezTo>
                      <a:pt x="37963" y="18748"/>
                      <a:pt x="37803" y="18748"/>
                      <a:pt x="37656" y="18588"/>
                    </a:cubicBezTo>
                    <a:close/>
                    <a:moveTo>
                      <a:pt x="40115" y="18281"/>
                    </a:moveTo>
                    <a:lnTo>
                      <a:pt x="39955" y="18441"/>
                    </a:lnTo>
                    <a:lnTo>
                      <a:pt x="39647" y="18441"/>
                    </a:lnTo>
                    <a:cubicBezTo>
                      <a:pt x="39647" y="18588"/>
                      <a:pt x="39500" y="18748"/>
                      <a:pt x="39340" y="18748"/>
                    </a:cubicBezTo>
                    <a:cubicBezTo>
                      <a:pt x="39340" y="18588"/>
                      <a:pt x="39340" y="18588"/>
                      <a:pt x="39500" y="18588"/>
                    </a:cubicBezTo>
                    <a:cubicBezTo>
                      <a:pt x="39340" y="18441"/>
                      <a:pt x="39340" y="18441"/>
                      <a:pt x="39193" y="18441"/>
                    </a:cubicBezTo>
                    <a:lnTo>
                      <a:pt x="40115" y="18281"/>
                    </a:lnTo>
                    <a:close/>
                    <a:moveTo>
                      <a:pt x="36574" y="18748"/>
                    </a:moveTo>
                    <a:cubicBezTo>
                      <a:pt x="36119" y="18748"/>
                      <a:pt x="35812" y="18748"/>
                      <a:pt x="35504" y="18895"/>
                    </a:cubicBezTo>
                    <a:lnTo>
                      <a:pt x="35037" y="18895"/>
                    </a:lnTo>
                    <a:lnTo>
                      <a:pt x="35959" y="18748"/>
                    </a:lnTo>
                    <a:close/>
                    <a:moveTo>
                      <a:pt x="49482" y="18441"/>
                    </a:moveTo>
                    <a:cubicBezTo>
                      <a:pt x="49335" y="18441"/>
                      <a:pt x="49335" y="18588"/>
                      <a:pt x="49335" y="18588"/>
                    </a:cubicBezTo>
                    <a:lnTo>
                      <a:pt x="49335" y="18748"/>
                    </a:lnTo>
                    <a:cubicBezTo>
                      <a:pt x="49408" y="18668"/>
                      <a:pt x="49522" y="18668"/>
                      <a:pt x="49637" y="18668"/>
                    </a:cubicBezTo>
                    <a:cubicBezTo>
                      <a:pt x="49753" y="18668"/>
                      <a:pt x="49869" y="18668"/>
                      <a:pt x="49949" y="18588"/>
                    </a:cubicBezTo>
                    <a:lnTo>
                      <a:pt x="50097" y="18588"/>
                    </a:lnTo>
                    <a:cubicBezTo>
                      <a:pt x="50177" y="18668"/>
                      <a:pt x="50254" y="18668"/>
                      <a:pt x="50330" y="18668"/>
                    </a:cubicBezTo>
                    <a:cubicBezTo>
                      <a:pt x="50407" y="18668"/>
                      <a:pt x="50484" y="18668"/>
                      <a:pt x="50564" y="18748"/>
                    </a:cubicBezTo>
                    <a:cubicBezTo>
                      <a:pt x="50613" y="18695"/>
                      <a:pt x="50664" y="18677"/>
                      <a:pt x="50715" y="18677"/>
                    </a:cubicBezTo>
                    <a:cubicBezTo>
                      <a:pt x="50817" y="18677"/>
                      <a:pt x="50921" y="18748"/>
                      <a:pt x="51019" y="18748"/>
                    </a:cubicBezTo>
                    <a:lnTo>
                      <a:pt x="50871" y="18748"/>
                    </a:lnTo>
                    <a:lnTo>
                      <a:pt x="50871" y="18895"/>
                    </a:lnTo>
                    <a:cubicBezTo>
                      <a:pt x="50871" y="18949"/>
                      <a:pt x="50854" y="18967"/>
                      <a:pt x="50830" y="18967"/>
                    </a:cubicBezTo>
                    <a:cubicBezTo>
                      <a:pt x="50783" y="18967"/>
                      <a:pt x="50712" y="18895"/>
                      <a:pt x="50712" y="18895"/>
                    </a:cubicBezTo>
                    <a:cubicBezTo>
                      <a:pt x="50662" y="18846"/>
                      <a:pt x="50630" y="18830"/>
                      <a:pt x="50608" y="18830"/>
                    </a:cubicBezTo>
                    <a:cubicBezTo>
                      <a:pt x="50564" y="18830"/>
                      <a:pt x="50564" y="18895"/>
                      <a:pt x="50564" y="18895"/>
                    </a:cubicBezTo>
                    <a:cubicBezTo>
                      <a:pt x="50484" y="18975"/>
                      <a:pt x="50407" y="19015"/>
                      <a:pt x="50350" y="19015"/>
                    </a:cubicBezTo>
                    <a:cubicBezTo>
                      <a:pt x="50294" y="19015"/>
                      <a:pt x="50257" y="18975"/>
                      <a:pt x="50257" y="18895"/>
                    </a:cubicBezTo>
                    <a:cubicBezTo>
                      <a:pt x="50257" y="18748"/>
                      <a:pt x="50257" y="18748"/>
                      <a:pt x="50404" y="18748"/>
                    </a:cubicBezTo>
                    <a:lnTo>
                      <a:pt x="49949" y="18748"/>
                    </a:lnTo>
                    <a:lnTo>
                      <a:pt x="49949" y="18895"/>
                    </a:lnTo>
                    <a:cubicBezTo>
                      <a:pt x="49790" y="18748"/>
                      <a:pt x="49482" y="18748"/>
                      <a:pt x="49335" y="18748"/>
                    </a:cubicBezTo>
                    <a:cubicBezTo>
                      <a:pt x="49281" y="18797"/>
                      <a:pt x="49246" y="18814"/>
                      <a:pt x="49217" y="18814"/>
                    </a:cubicBezTo>
                    <a:cubicBezTo>
                      <a:pt x="49158" y="18814"/>
                      <a:pt x="49126" y="18748"/>
                      <a:pt x="49027" y="18748"/>
                    </a:cubicBezTo>
                    <a:lnTo>
                      <a:pt x="49027" y="18588"/>
                    </a:lnTo>
                    <a:lnTo>
                      <a:pt x="48868" y="18588"/>
                    </a:lnTo>
                    <a:lnTo>
                      <a:pt x="48868" y="18748"/>
                    </a:lnTo>
                    <a:lnTo>
                      <a:pt x="48720" y="18748"/>
                    </a:lnTo>
                    <a:cubicBezTo>
                      <a:pt x="48640" y="18668"/>
                      <a:pt x="48563" y="18668"/>
                      <a:pt x="48506" y="18668"/>
                    </a:cubicBezTo>
                    <a:cubicBezTo>
                      <a:pt x="48450" y="18668"/>
                      <a:pt x="48413" y="18668"/>
                      <a:pt x="48413" y="18588"/>
                    </a:cubicBezTo>
                    <a:lnTo>
                      <a:pt x="48720" y="18588"/>
                    </a:lnTo>
                    <a:cubicBezTo>
                      <a:pt x="48868" y="18588"/>
                      <a:pt x="49027" y="18588"/>
                      <a:pt x="49027" y="18441"/>
                    </a:cubicBezTo>
                    <a:close/>
                    <a:moveTo>
                      <a:pt x="51019" y="18281"/>
                    </a:moveTo>
                    <a:lnTo>
                      <a:pt x="51019" y="18441"/>
                    </a:lnTo>
                    <a:lnTo>
                      <a:pt x="51326" y="18441"/>
                    </a:lnTo>
                    <a:cubicBezTo>
                      <a:pt x="51326" y="18588"/>
                      <a:pt x="51486" y="18588"/>
                      <a:pt x="51634" y="18588"/>
                    </a:cubicBezTo>
                    <a:lnTo>
                      <a:pt x="53945" y="18588"/>
                    </a:lnTo>
                    <a:cubicBezTo>
                      <a:pt x="54092" y="18441"/>
                      <a:pt x="54092" y="18441"/>
                      <a:pt x="54252" y="18441"/>
                    </a:cubicBezTo>
                    <a:lnTo>
                      <a:pt x="55174" y="18441"/>
                    </a:lnTo>
                    <a:cubicBezTo>
                      <a:pt x="55014" y="18441"/>
                      <a:pt x="55014" y="18441"/>
                      <a:pt x="54867" y="18588"/>
                    </a:cubicBezTo>
                    <a:lnTo>
                      <a:pt x="53945" y="18588"/>
                    </a:lnTo>
                    <a:cubicBezTo>
                      <a:pt x="53785" y="18748"/>
                      <a:pt x="53637" y="18748"/>
                      <a:pt x="53478" y="18748"/>
                    </a:cubicBezTo>
                    <a:cubicBezTo>
                      <a:pt x="53478" y="18822"/>
                      <a:pt x="53441" y="18859"/>
                      <a:pt x="53404" y="18859"/>
                    </a:cubicBezTo>
                    <a:cubicBezTo>
                      <a:pt x="53367" y="18859"/>
                      <a:pt x="53330" y="18822"/>
                      <a:pt x="53330" y="18748"/>
                    </a:cubicBezTo>
                    <a:lnTo>
                      <a:pt x="51486" y="18748"/>
                    </a:lnTo>
                    <a:cubicBezTo>
                      <a:pt x="51486" y="18748"/>
                      <a:pt x="51634" y="18895"/>
                      <a:pt x="51486" y="18895"/>
                    </a:cubicBezTo>
                    <a:lnTo>
                      <a:pt x="51486" y="19055"/>
                    </a:lnTo>
                    <a:cubicBezTo>
                      <a:pt x="51326" y="18895"/>
                      <a:pt x="51179" y="18895"/>
                      <a:pt x="51179" y="18895"/>
                    </a:cubicBezTo>
                    <a:lnTo>
                      <a:pt x="51326" y="18895"/>
                    </a:lnTo>
                    <a:lnTo>
                      <a:pt x="51326" y="18748"/>
                    </a:lnTo>
                    <a:cubicBezTo>
                      <a:pt x="51179" y="18588"/>
                      <a:pt x="51019" y="18588"/>
                      <a:pt x="50871" y="18588"/>
                    </a:cubicBezTo>
                    <a:lnTo>
                      <a:pt x="50564" y="18588"/>
                    </a:lnTo>
                    <a:cubicBezTo>
                      <a:pt x="50404" y="18588"/>
                      <a:pt x="50257" y="18588"/>
                      <a:pt x="50257" y="18441"/>
                    </a:cubicBezTo>
                    <a:lnTo>
                      <a:pt x="49949" y="18441"/>
                    </a:lnTo>
                    <a:lnTo>
                      <a:pt x="49949" y="18281"/>
                    </a:lnTo>
                    <a:lnTo>
                      <a:pt x="50564" y="18281"/>
                    </a:lnTo>
                    <a:cubicBezTo>
                      <a:pt x="50404" y="18281"/>
                      <a:pt x="50404" y="18281"/>
                      <a:pt x="50404" y="18441"/>
                    </a:cubicBezTo>
                    <a:cubicBezTo>
                      <a:pt x="50609" y="18441"/>
                      <a:pt x="50748" y="18506"/>
                      <a:pt x="50862" y="18506"/>
                    </a:cubicBezTo>
                    <a:cubicBezTo>
                      <a:pt x="50919" y="18506"/>
                      <a:pt x="50970" y="18490"/>
                      <a:pt x="51019" y="18441"/>
                    </a:cubicBezTo>
                    <a:lnTo>
                      <a:pt x="50871" y="18441"/>
                    </a:lnTo>
                    <a:cubicBezTo>
                      <a:pt x="50712" y="18281"/>
                      <a:pt x="50564" y="18281"/>
                      <a:pt x="50564" y="18281"/>
                    </a:cubicBezTo>
                    <a:close/>
                    <a:moveTo>
                      <a:pt x="52556" y="18895"/>
                    </a:moveTo>
                    <a:lnTo>
                      <a:pt x="52715" y="19055"/>
                    </a:lnTo>
                    <a:lnTo>
                      <a:pt x="52556" y="19055"/>
                    </a:lnTo>
                    <a:lnTo>
                      <a:pt x="52556" y="18895"/>
                    </a:lnTo>
                    <a:close/>
                    <a:moveTo>
                      <a:pt x="33353" y="19055"/>
                    </a:moveTo>
                    <a:lnTo>
                      <a:pt x="33193" y="19203"/>
                    </a:lnTo>
                    <a:lnTo>
                      <a:pt x="32738" y="19203"/>
                    </a:lnTo>
                    <a:cubicBezTo>
                      <a:pt x="32886" y="19203"/>
                      <a:pt x="32886" y="19055"/>
                      <a:pt x="33046" y="19055"/>
                    </a:cubicBezTo>
                    <a:close/>
                    <a:moveTo>
                      <a:pt x="60706" y="19055"/>
                    </a:moveTo>
                    <a:cubicBezTo>
                      <a:pt x="60546" y="19203"/>
                      <a:pt x="60399" y="19203"/>
                      <a:pt x="60399" y="19203"/>
                    </a:cubicBezTo>
                    <a:cubicBezTo>
                      <a:pt x="60399" y="19055"/>
                      <a:pt x="60399" y="19055"/>
                      <a:pt x="60546" y="19055"/>
                    </a:cubicBezTo>
                    <a:close/>
                    <a:moveTo>
                      <a:pt x="32579" y="19363"/>
                    </a:moveTo>
                    <a:cubicBezTo>
                      <a:pt x="32431" y="19363"/>
                      <a:pt x="32271" y="19510"/>
                      <a:pt x="32124" y="19510"/>
                    </a:cubicBezTo>
                    <a:lnTo>
                      <a:pt x="31509" y="19510"/>
                    </a:lnTo>
                    <a:cubicBezTo>
                      <a:pt x="31657" y="19510"/>
                      <a:pt x="31816" y="19510"/>
                      <a:pt x="31816" y="19363"/>
                    </a:cubicBezTo>
                    <a:close/>
                    <a:moveTo>
                      <a:pt x="33353" y="19363"/>
                    </a:moveTo>
                    <a:cubicBezTo>
                      <a:pt x="33353" y="19510"/>
                      <a:pt x="33193" y="19510"/>
                      <a:pt x="33193" y="19510"/>
                    </a:cubicBezTo>
                    <a:lnTo>
                      <a:pt x="32738" y="19510"/>
                    </a:lnTo>
                    <a:lnTo>
                      <a:pt x="32579" y="19363"/>
                    </a:lnTo>
                    <a:close/>
                    <a:moveTo>
                      <a:pt x="34423" y="19363"/>
                    </a:moveTo>
                    <a:cubicBezTo>
                      <a:pt x="34275" y="19510"/>
                      <a:pt x="34275" y="19510"/>
                      <a:pt x="34115" y="19510"/>
                    </a:cubicBezTo>
                    <a:lnTo>
                      <a:pt x="33660" y="19510"/>
                    </a:lnTo>
                    <a:cubicBezTo>
                      <a:pt x="33501" y="19510"/>
                      <a:pt x="33501" y="19510"/>
                      <a:pt x="33353" y="19363"/>
                    </a:cubicBezTo>
                    <a:close/>
                    <a:moveTo>
                      <a:pt x="38418" y="19363"/>
                    </a:moveTo>
                    <a:lnTo>
                      <a:pt x="38418" y="19510"/>
                    </a:lnTo>
                    <a:lnTo>
                      <a:pt x="37349" y="19510"/>
                    </a:lnTo>
                    <a:cubicBezTo>
                      <a:pt x="37189" y="19510"/>
                      <a:pt x="37189" y="19363"/>
                      <a:pt x="37189" y="19363"/>
                    </a:cubicBezTo>
                    <a:close/>
                    <a:moveTo>
                      <a:pt x="62083" y="19363"/>
                    </a:moveTo>
                    <a:cubicBezTo>
                      <a:pt x="62243" y="19510"/>
                      <a:pt x="62243" y="19510"/>
                      <a:pt x="62390" y="19510"/>
                    </a:cubicBezTo>
                    <a:lnTo>
                      <a:pt x="61936" y="19510"/>
                    </a:lnTo>
                    <a:cubicBezTo>
                      <a:pt x="62083" y="19510"/>
                      <a:pt x="62083" y="19510"/>
                      <a:pt x="62083" y="19363"/>
                    </a:cubicBezTo>
                    <a:close/>
                    <a:moveTo>
                      <a:pt x="53785" y="19510"/>
                    </a:moveTo>
                    <a:lnTo>
                      <a:pt x="53637" y="19670"/>
                    </a:lnTo>
                    <a:lnTo>
                      <a:pt x="53785" y="19670"/>
                    </a:lnTo>
                    <a:cubicBezTo>
                      <a:pt x="53785" y="19670"/>
                      <a:pt x="53945" y="19670"/>
                      <a:pt x="54092" y="19510"/>
                    </a:cubicBezTo>
                    <a:close/>
                    <a:moveTo>
                      <a:pt x="52715" y="19670"/>
                    </a:moveTo>
                    <a:cubicBezTo>
                      <a:pt x="52642" y="19670"/>
                      <a:pt x="52603" y="19701"/>
                      <a:pt x="52581" y="19734"/>
                    </a:cubicBezTo>
                    <a:lnTo>
                      <a:pt x="52581" y="19734"/>
                    </a:lnTo>
                    <a:cubicBezTo>
                      <a:pt x="52632" y="19670"/>
                      <a:pt x="52751" y="19670"/>
                      <a:pt x="52863" y="19670"/>
                    </a:cubicBezTo>
                    <a:close/>
                    <a:moveTo>
                      <a:pt x="52581" y="19734"/>
                    </a:moveTo>
                    <a:cubicBezTo>
                      <a:pt x="52565" y="19755"/>
                      <a:pt x="52556" y="19782"/>
                      <a:pt x="52556" y="19817"/>
                    </a:cubicBezTo>
                    <a:lnTo>
                      <a:pt x="52556" y="19817"/>
                    </a:lnTo>
                    <a:cubicBezTo>
                      <a:pt x="52556" y="19817"/>
                      <a:pt x="52556" y="19774"/>
                      <a:pt x="52581" y="19734"/>
                    </a:cubicBezTo>
                    <a:close/>
                    <a:moveTo>
                      <a:pt x="52101" y="19510"/>
                    </a:moveTo>
                    <a:cubicBezTo>
                      <a:pt x="51941" y="19510"/>
                      <a:pt x="51793" y="19670"/>
                      <a:pt x="51634" y="19670"/>
                    </a:cubicBezTo>
                    <a:lnTo>
                      <a:pt x="51793" y="19670"/>
                    </a:lnTo>
                    <a:lnTo>
                      <a:pt x="51793" y="19817"/>
                    </a:lnTo>
                    <a:lnTo>
                      <a:pt x="51941" y="19817"/>
                    </a:lnTo>
                    <a:lnTo>
                      <a:pt x="52101" y="19670"/>
                    </a:lnTo>
                    <a:cubicBezTo>
                      <a:pt x="52248" y="19670"/>
                      <a:pt x="52248" y="19670"/>
                      <a:pt x="52248" y="19817"/>
                    </a:cubicBezTo>
                    <a:lnTo>
                      <a:pt x="51941" y="19817"/>
                    </a:lnTo>
                    <a:lnTo>
                      <a:pt x="52101" y="19977"/>
                    </a:lnTo>
                    <a:lnTo>
                      <a:pt x="52408" y="19977"/>
                    </a:lnTo>
                    <a:cubicBezTo>
                      <a:pt x="52556" y="19977"/>
                      <a:pt x="52556" y="19817"/>
                      <a:pt x="52556" y="19817"/>
                    </a:cubicBezTo>
                    <a:cubicBezTo>
                      <a:pt x="52556" y="19670"/>
                      <a:pt x="52408" y="19670"/>
                      <a:pt x="52408" y="19670"/>
                    </a:cubicBezTo>
                    <a:lnTo>
                      <a:pt x="52408" y="19510"/>
                    </a:lnTo>
                    <a:close/>
                    <a:moveTo>
                      <a:pt x="25362" y="19977"/>
                    </a:moveTo>
                    <a:lnTo>
                      <a:pt x="25362" y="20125"/>
                    </a:lnTo>
                    <a:lnTo>
                      <a:pt x="24748" y="20125"/>
                    </a:lnTo>
                    <a:cubicBezTo>
                      <a:pt x="24895" y="20125"/>
                      <a:pt x="24895" y="19977"/>
                      <a:pt x="24895" y="19977"/>
                    </a:cubicBezTo>
                    <a:cubicBezTo>
                      <a:pt x="25002" y="19977"/>
                      <a:pt x="25037" y="20043"/>
                      <a:pt x="25093" y="20043"/>
                    </a:cubicBezTo>
                    <a:cubicBezTo>
                      <a:pt x="25121" y="20043"/>
                      <a:pt x="25153" y="20026"/>
                      <a:pt x="25203" y="19977"/>
                    </a:cubicBezTo>
                    <a:close/>
                    <a:moveTo>
                      <a:pt x="21982" y="20285"/>
                    </a:moveTo>
                    <a:lnTo>
                      <a:pt x="21982" y="20432"/>
                    </a:lnTo>
                    <a:lnTo>
                      <a:pt x="21674" y="20432"/>
                    </a:lnTo>
                    <a:lnTo>
                      <a:pt x="21674" y="20285"/>
                    </a:lnTo>
                    <a:close/>
                    <a:moveTo>
                      <a:pt x="24281" y="19977"/>
                    </a:moveTo>
                    <a:cubicBezTo>
                      <a:pt x="24440" y="19977"/>
                      <a:pt x="24440" y="20125"/>
                      <a:pt x="24588" y="20125"/>
                    </a:cubicBezTo>
                    <a:lnTo>
                      <a:pt x="24588" y="20285"/>
                    </a:lnTo>
                    <a:lnTo>
                      <a:pt x="23826" y="20285"/>
                    </a:lnTo>
                    <a:cubicBezTo>
                      <a:pt x="23666" y="20432"/>
                      <a:pt x="23518" y="20432"/>
                      <a:pt x="23359" y="20432"/>
                    </a:cubicBezTo>
                    <a:lnTo>
                      <a:pt x="23359" y="20285"/>
                    </a:lnTo>
                    <a:lnTo>
                      <a:pt x="23211" y="20432"/>
                    </a:lnTo>
                    <a:lnTo>
                      <a:pt x="23211" y="20285"/>
                    </a:lnTo>
                    <a:lnTo>
                      <a:pt x="23359" y="20285"/>
                    </a:lnTo>
                    <a:cubicBezTo>
                      <a:pt x="23518" y="20125"/>
                      <a:pt x="23666" y="20125"/>
                      <a:pt x="23826" y="20125"/>
                    </a:cubicBezTo>
                    <a:lnTo>
                      <a:pt x="23973" y="20125"/>
                    </a:lnTo>
                    <a:cubicBezTo>
                      <a:pt x="23973" y="20125"/>
                      <a:pt x="23973" y="19977"/>
                      <a:pt x="24133" y="19977"/>
                    </a:cubicBezTo>
                    <a:close/>
                    <a:moveTo>
                      <a:pt x="15220" y="20899"/>
                    </a:moveTo>
                    <a:lnTo>
                      <a:pt x="15220" y="21047"/>
                    </a:lnTo>
                    <a:lnTo>
                      <a:pt x="14446" y="21047"/>
                    </a:lnTo>
                    <a:lnTo>
                      <a:pt x="15060" y="20899"/>
                    </a:lnTo>
                    <a:close/>
                    <a:moveTo>
                      <a:pt x="21982" y="20899"/>
                    </a:moveTo>
                    <a:cubicBezTo>
                      <a:pt x="21822" y="20899"/>
                      <a:pt x="21514" y="20899"/>
                      <a:pt x="21367" y="21047"/>
                    </a:cubicBezTo>
                    <a:lnTo>
                      <a:pt x="21367" y="20899"/>
                    </a:lnTo>
                    <a:close/>
                    <a:moveTo>
                      <a:pt x="20900" y="21047"/>
                    </a:moveTo>
                    <a:cubicBezTo>
                      <a:pt x="20445" y="21047"/>
                      <a:pt x="20138" y="21207"/>
                      <a:pt x="19670" y="21207"/>
                    </a:cubicBezTo>
                    <a:lnTo>
                      <a:pt x="18908" y="21207"/>
                    </a:lnTo>
                    <a:lnTo>
                      <a:pt x="18908" y="21047"/>
                    </a:lnTo>
                    <a:close/>
                    <a:moveTo>
                      <a:pt x="26550" y="21136"/>
                    </a:moveTo>
                    <a:cubicBezTo>
                      <a:pt x="26574" y="21136"/>
                      <a:pt x="26592" y="21153"/>
                      <a:pt x="26592" y="21207"/>
                    </a:cubicBezTo>
                    <a:lnTo>
                      <a:pt x="26432" y="21207"/>
                    </a:lnTo>
                    <a:cubicBezTo>
                      <a:pt x="26432" y="21207"/>
                      <a:pt x="26503" y="21136"/>
                      <a:pt x="26550" y="21136"/>
                    </a:cubicBezTo>
                    <a:close/>
                    <a:moveTo>
                      <a:pt x="26899" y="21047"/>
                    </a:moveTo>
                    <a:lnTo>
                      <a:pt x="26899" y="21207"/>
                    </a:lnTo>
                    <a:cubicBezTo>
                      <a:pt x="26739" y="21207"/>
                      <a:pt x="26739" y="21047"/>
                      <a:pt x="26739" y="21047"/>
                    </a:cubicBezTo>
                    <a:close/>
                    <a:moveTo>
                      <a:pt x="26284" y="21207"/>
                    </a:moveTo>
                    <a:cubicBezTo>
                      <a:pt x="26284" y="21280"/>
                      <a:pt x="26244" y="21317"/>
                      <a:pt x="26204" y="21317"/>
                    </a:cubicBezTo>
                    <a:cubicBezTo>
                      <a:pt x="26165" y="21317"/>
                      <a:pt x="26125" y="21280"/>
                      <a:pt x="26125" y="21207"/>
                    </a:cubicBezTo>
                    <a:close/>
                    <a:moveTo>
                      <a:pt x="21207" y="22436"/>
                    </a:moveTo>
                    <a:lnTo>
                      <a:pt x="21207" y="22584"/>
                    </a:lnTo>
                    <a:lnTo>
                      <a:pt x="21060" y="22584"/>
                    </a:lnTo>
                    <a:cubicBezTo>
                      <a:pt x="21060" y="22436"/>
                      <a:pt x="21207" y="22436"/>
                      <a:pt x="21207" y="22436"/>
                    </a:cubicBezTo>
                    <a:close/>
                    <a:moveTo>
                      <a:pt x="21822" y="22276"/>
                    </a:moveTo>
                    <a:lnTo>
                      <a:pt x="21822" y="22436"/>
                    </a:lnTo>
                    <a:lnTo>
                      <a:pt x="21674" y="22584"/>
                    </a:lnTo>
                    <a:lnTo>
                      <a:pt x="21514" y="22584"/>
                    </a:lnTo>
                    <a:lnTo>
                      <a:pt x="21514" y="22436"/>
                    </a:lnTo>
                    <a:cubicBezTo>
                      <a:pt x="21514" y="22436"/>
                      <a:pt x="21674" y="22436"/>
                      <a:pt x="21674" y="22276"/>
                    </a:cubicBezTo>
                    <a:close/>
                    <a:moveTo>
                      <a:pt x="21822" y="22436"/>
                    </a:moveTo>
                    <a:lnTo>
                      <a:pt x="21982" y="22584"/>
                    </a:lnTo>
                    <a:cubicBezTo>
                      <a:pt x="21982" y="22584"/>
                      <a:pt x="21822" y="22584"/>
                      <a:pt x="21822" y="22436"/>
                    </a:cubicBezTo>
                    <a:close/>
                    <a:moveTo>
                      <a:pt x="22436" y="22436"/>
                    </a:moveTo>
                    <a:cubicBezTo>
                      <a:pt x="22436" y="22584"/>
                      <a:pt x="22289" y="22584"/>
                      <a:pt x="22289" y="22584"/>
                    </a:cubicBezTo>
                    <a:lnTo>
                      <a:pt x="21982" y="22584"/>
                    </a:lnTo>
                    <a:lnTo>
                      <a:pt x="22129" y="22436"/>
                    </a:lnTo>
                    <a:close/>
                    <a:moveTo>
                      <a:pt x="22904" y="22276"/>
                    </a:moveTo>
                    <a:cubicBezTo>
                      <a:pt x="22904" y="22436"/>
                      <a:pt x="22744" y="22436"/>
                      <a:pt x="22744" y="22436"/>
                    </a:cubicBezTo>
                    <a:lnTo>
                      <a:pt x="22904" y="22436"/>
                    </a:lnTo>
                    <a:lnTo>
                      <a:pt x="22904" y="22584"/>
                    </a:lnTo>
                    <a:lnTo>
                      <a:pt x="22596" y="22584"/>
                    </a:lnTo>
                    <a:lnTo>
                      <a:pt x="22596" y="22436"/>
                    </a:lnTo>
                    <a:lnTo>
                      <a:pt x="22744" y="22436"/>
                    </a:lnTo>
                    <a:cubicBezTo>
                      <a:pt x="22744" y="22276"/>
                      <a:pt x="22744" y="22276"/>
                      <a:pt x="22904" y="22276"/>
                    </a:cubicBezTo>
                    <a:close/>
                    <a:moveTo>
                      <a:pt x="17826" y="22743"/>
                    </a:moveTo>
                    <a:cubicBezTo>
                      <a:pt x="17519" y="22891"/>
                      <a:pt x="17519" y="22891"/>
                      <a:pt x="17064" y="22891"/>
                    </a:cubicBezTo>
                    <a:cubicBezTo>
                      <a:pt x="17372" y="22891"/>
                      <a:pt x="17519" y="22743"/>
                      <a:pt x="17826" y="22743"/>
                    </a:cubicBezTo>
                    <a:close/>
                    <a:moveTo>
                      <a:pt x="21822" y="23198"/>
                    </a:moveTo>
                    <a:cubicBezTo>
                      <a:pt x="21851" y="23198"/>
                      <a:pt x="21880" y="23198"/>
                      <a:pt x="21908" y="23199"/>
                    </a:cubicBezTo>
                    <a:lnTo>
                      <a:pt x="21908" y="23199"/>
                    </a:lnTo>
                    <a:cubicBezTo>
                      <a:pt x="21928" y="23198"/>
                      <a:pt x="21952" y="23198"/>
                      <a:pt x="21982" y="23198"/>
                    </a:cubicBezTo>
                    <a:close/>
                    <a:moveTo>
                      <a:pt x="13278" y="23395"/>
                    </a:moveTo>
                    <a:cubicBezTo>
                      <a:pt x="13336" y="23395"/>
                      <a:pt x="13376" y="23432"/>
                      <a:pt x="13376" y="23506"/>
                    </a:cubicBezTo>
                    <a:lnTo>
                      <a:pt x="13069" y="23506"/>
                    </a:lnTo>
                    <a:cubicBezTo>
                      <a:pt x="13143" y="23432"/>
                      <a:pt x="13219" y="23395"/>
                      <a:pt x="13278" y="23395"/>
                    </a:cubicBezTo>
                    <a:close/>
                    <a:moveTo>
                      <a:pt x="14138" y="23358"/>
                    </a:moveTo>
                    <a:cubicBezTo>
                      <a:pt x="13991" y="23506"/>
                      <a:pt x="13524" y="23506"/>
                      <a:pt x="13376" y="23506"/>
                    </a:cubicBezTo>
                    <a:cubicBezTo>
                      <a:pt x="13524" y="23506"/>
                      <a:pt x="13524" y="23506"/>
                      <a:pt x="13684" y="23358"/>
                    </a:cubicBezTo>
                    <a:close/>
                    <a:moveTo>
                      <a:pt x="21514" y="23198"/>
                    </a:moveTo>
                    <a:cubicBezTo>
                      <a:pt x="21514" y="23358"/>
                      <a:pt x="21514" y="23358"/>
                      <a:pt x="21367" y="23506"/>
                    </a:cubicBezTo>
                    <a:cubicBezTo>
                      <a:pt x="21514" y="23506"/>
                      <a:pt x="21674" y="23358"/>
                      <a:pt x="21674" y="23358"/>
                    </a:cubicBezTo>
                    <a:lnTo>
                      <a:pt x="22129" y="23358"/>
                    </a:lnTo>
                    <a:cubicBezTo>
                      <a:pt x="22129" y="23228"/>
                      <a:pt x="22031" y="23204"/>
                      <a:pt x="21908" y="23199"/>
                    </a:cubicBezTo>
                    <a:lnTo>
                      <a:pt x="21908" y="23199"/>
                    </a:lnTo>
                    <a:cubicBezTo>
                      <a:pt x="21817" y="23204"/>
                      <a:pt x="21795" y="23228"/>
                      <a:pt x="21674" y="23358"/>
                    </a:cubicBezTo>
                    <a:lnTo>
                      <a:pt x="21822" y="23198"/>
                    </a:lnTo>
                    <a:close/>
                    <a:moveTo>
                      <a:pt x="11680" y="23506"/>
                    </a:moveTo>
                    <a:lnTo>
                      <a:pt x="11680" y="23665"/>
                    </a:lnTo>
                    <a:lnTo>
                      <a:pt x="11532" y="23665"/>
                    </a:lnTo>
                    <a:cubicBezTo>
                      <a:pt x="11680" y="23665"/>
                      <a:pt x="11840" y="23665"/>
                      <a:pt x="11987" y="23813"/>
                    </a:cubicBezTo>
                    <a:cubicBezTo>
                      <a:pt x="11840" y="23813"/>
                      <a:pt x="11840" y="23973"/>
                      <a:pt x="11840" y="23973"/>
                    </a:cubicBezTo>
                    <a:lnTo>
                      <a:pt x="12294" y="23973"/>
                    </a:lnTo>
                    <a:lnTo>
                      <a:pt x="12294" y="24120"/>
                    </a:lnTo>
                    <a:lnTo>
                      <a:pt x="12147" y="24120"/>
                    </a:lnTo>
                    <a:cubicBezTo>
                      <a:pt x="11987" y="24120"/>
                      <a:pt x="11840" y="24280"/>
                      <a:pt x="11680" y="24280"/>
                    </a:cubicBezTo>
                    <a:lnTo>
                      <a:pt x="10917" y="24280"/>
                    </a:lnTo>
                    <a:cubicBezTo>
                      <a:pt x="10838" y="24200"/>
                      <a:pt x="10761" y="24200"/>
                      <a:pt x="10704" y="24200"/>
                    </a:cubicBezTo>
                    <a:cubicBezTo>
                      <a:pt x="10647" y="24200"/>
                      <a:pt x="10610" y="24200"/>
                      <a:pt x="10610" y="24120"/>
                    </a:cubicBezTo>
                    <a:cubicBezTo>
                      <a:pt x="10450" y="24120"/>
                      <a:pt x="10450" y="24120"/>
                      <a:pt x="10303" y="23973"/>
                    </a:cubicBezTo>
                    <a:lnTo>
                      <a:pt x="10758" y="23973"/>
                    </a:lnTo>
                    <a:cubicBezTo>
                      <a:pt x="10864" y="23973"/>
                      <a:pt x="11036" y="23902"/>
                      <a:pt x="11183" y="23902"/>
                    </a:cubicBezTo>
                    <a:cubicBezTo>
                      <a:pt x="11256" y="23902"/>
                      <a:pt x="11323" y="23919"/>
                      <a:pt x="11372" y="23973"/>
                    </a:cubicBezTo>
                    <a:cubicBezTo>
                      <a:pt x="11532" y="23973"/>
                      <a:pt x="11532" y="23973"/>
                      <a:pt x="11680" y="23813"/>
                    </a:cubicBezTo>
                    <a:lnTo>
                      <a:pt x="10610" y="23813"/>
                    </a:lnTo>
                    <a:lnTo>
                      <a:pt x="10610" y="23665"/>
                    </a:lnTo>
                    <a:lnTo>
                      <a:pt x="11532" y="23665"/>
                    </a:lnTo>
                    <a:lnTo>
                      <a:pt x="11532" y="23506"/>
                    </a:lnTo>
                    <a:close/>
                    <a:moveTo>
                      <a:pt x="1" y="0"/>
                    </a:moveTo>
                    <a:lnTo>
                      <a:pt x="1" y="20899"/>
                    </a:lnTo>
                    <a:lnTo>
                      <a:pt x="1" y="22436"/>
                    </a:lnTo>
                    <a:lnTo>
                      <a:pt x="1" y="25964"/>
                    </a:lnTo>
                    <a:lnTo>
                      <a:pt x="308" y="25964"/>
                    </a:lnTo>
                    <a:cubicBezTo>
                      <a:pt x="308" y="26017"/>
                      <a:pt x="326" y="26035"/>
                      <a:pt x="350" y="26035"/>
                    </a:cubicBezTo>
                    <a:cubicBezTo>
                      <a:pt x="397" y="26035"/>
                      <a:pt x="468" y="25964"/>
                      <a:pt x="468" y="25964"/>
                    </a:cubicBezTo>
                    <a:lnTo>
                      <a:pt x="616" y="25964"/>
                    </a:lnTo>
                    <a:lnTo>
                      <a:pt x="775" y="26124"/>
                    </a:lnTo>
                    <a:lnTo>
                      <a:pt x="1538" y="26124"/>
                    </a:lnTo>
                    <a:cubicBezTo>
                      <a:pt x="1538" y="25964"/>
                      <a:pt x="1697" y="25964"/>
                      <a:pt x="1845" y="25964"/>
                    </a:cubicBezTo>
                    <a:lnTo>
                      <a:pt x="2927" y="25964"/>
                    </a:lnTo>
                    <a:cubicBezTo>
                      <a:pt x="3074" y="25817"/>
                      <a:pt x="3382" y="25817"/>
                      <a:pt x="3689" y="25817"/>
                    </a:cubicBezTo>
                    <a:cubicBezTo>
                      <a:pt x="3996" y="25817"/>
                      <a:pt x="4304" y="25817"/>
                      <a:pt x="4611" y="25657"/>
                    </a:cubicBezTo>
                    <a:lnTo>
                      <a:pt x="5693" y="25657"/>
                    </a:lnTo>
                    <a:lnTo>
                      <a:pt x="5693" y="25817"/>
                    </a:lnTo>
                    <a:lnTo>
                      <a:pt x="7377" y="25817"/>
                    </a:lnTo>
                    <a:cubicBezTo>
                      <a:pt x="7684" y="25817"/>
                      <a:pt x="7992" y="25817"/>
                      <a:pt x="8151" y="25657"/>
                    </a:cubicBezTo>
                    <a:cubicBezTo>
                      <a:pt x="8766" y="25657"/>
                      <a:pt x="9381" y="25509"/>
                      <a:pt x="9995" y="25509"/>
                    </a:cubicBezTo>
                    <a:cubicBezTo>
                      <a:pt x="10450" y="25350"/>
                      <a:pt x="11065" y="25202"/>
                      <a:pt x="11532" y="25202"/>
                    </a:cubicBezTo>
                    <a:cubicBezTo>
                      <a:pt x="11840" y="25202"/>
                      <a:pt x="12147" y="25042"/>
                      <a:pt x="12602" y="25042"/>
                    </a:cubicBezTo>
                    <a:cubicBezTo>
                      <a:pt x="12762" y="25042"/>
                      <a:pt x="12909" y="25042"/>
                      <a:pt x="13216" y="24895"/>
                    </a:cubicBezTo>
                    <a:cubicBezTo>
                      <a:pt x="13376" y="24895"/>
                      <a:pt x="13684" y="24735"/>
                      <a:pt x="13831" y="24735"/>
                    </a:cubicBezTo>
                    <a:cubicBezTo>
                      <a:pt x="14298" y="24735"/>
                      <a:pt x="14606" y="24735"/>
                      <a:pt x="15060" y="24587"/>
                    </a:cubicBezTo>
                    <a:lnTo>
                      <a:pt x="15368" y="24587"/>
                    </a:lnTo>
                    <a:cubicBezTo>
                      <a:pt x="15835" y="24587"/>
                      <a:pt x="16142" y="24587"/>
                      <a:pt x="16450" y="24735"/>
                    </a:cubicBezTo>
                    <a:lnTo>
                      <a:pt x="16757" y="24735"/>
                    </a:lnTo>
                    <a:cubicBezTo>
                      <a:pt x="16757" y="24895"/>
                      <a:pt x="16904" y="25042"/>
                      <a:pt x="17212" y="25042"/>
                    </a:cubicBezTo>
                    <a:cubicBezTo>
                      <a:pt x="17372" y="25042"/>
                      <a:pt x="17519" y="25042"/>
                      <a:pt x="17826" y="25202"/>
                    </a:cubicBezTo>
                    <a:lnTo>
                      <a:pt x="17986" y="25202"/>
                    </a:lnTo>
                    <a:cubicBezTo>
                      <a:pt x="18441" y="25202"/>
                      <a:pt x="18294" y="25202"/>
                      <a:pt x="18601" y="24895"/>
                    </a:cubicBezTo>
                    <a:lnTo>
                      <a:pt x="18748" y="24735"/>
                    </a:lnTo>
                    <a:cubicBezTo>
                      <a:pt x="18748" y="24735"/>
                      <a:pt x="18748" y="24587"/>
                      <a:pt x="18601" y="24587"/>
                    </a:cubicBezTo>
                    <a:lnTo>
                      <a:pt x="18294" y="24587"/>
                    </a:lnTo>
                    <a:cubicBezTo>
                      <a:pt x="18294" y="24587"/>
                      <a:pt x="18134" y="24428"/>
                      <a:pt x="17986" y="24428"/>
                    </a:cubicBezTo>
                    <a:lnTo>
                      <a:pt x="17372" y="24428"/>
                    </a:lnTo>
                    <a:lnTo>
                      <a:pt x="17212" y="24280"/>
                    </a:lnTo>
                    <a:cubicBezTo>
                      <a:pt x="17064" y="24280"/>
                      <a:pt x="17064" y="24280"/>
                      <a:pt x="17064" y="24120"/>
                    </a:cubicBezTo>
                    <a:lnTo>
                      <a:pt x="16904" y="24120"/>
                    </a:lnTo>
                    <a:cubicBezTo>
                      <a:pt x="16757" y="24120"/>
                      <a:pt x="16597" y="23973"/>
                      <a:pt x="16450" y="23973"/>
                    </a:cubicBezTo>
                    <a:lnTo>
                      <a:pt x="16290" y="23973"/>
                    </a:lnTo>
                    <a:cubicBezTo>
                      <a:pt x="16450" y="23813"/>
                      <a:pt x="16450" y="23813"/>
                      <a:pt x="16597" y="23813"/>
                    </a:cubicBezTo>
                    <a:cubicBezTo>
                      <a:pt x="16904" y="23813"/>
                      <a:pt x="17064" y="23813"/>
                      <a:pt x="17372" y="23665"/>
                    </a:cubicBezTo>
                    <a:cubicBezTo>
                      <a:pt x="17519" y="23665"/>
                      <a:pt x="17826" y="23665"/>
                      <a:pt x="17986" y="23506"/>
                    </a:cubicBezTo>
                    <a:cubicBezTo>
                      <a:pt x="18134" y="23506"/>
                      <a:pt x="18134" y="23506"/>
                      <a:pt x="18134" y="23665"/>
                    </a:cubicBezTo>
                    <a:lnTo>
                      <a:pt x="18294" y="23665"/>
                    </a:lnTo>
                    <a:cubicBezTo>
                      <a:pt x="18601" y="23506"/>
                      <a:pt x="19056" y="23506"/>
                      <a:pt x="19363" y="23506"/>
                    </a:cubicBezTo>
                    <a:cubicBezTo>
                      <a:pt x="19363" y="23506"/>
                      <a:pt x="19523" y="23506"/>
                      <a:pt x="19523" y="23358"/>
                    </a:cubicBezTo>
                    <a:lnTo>
                      <a:pt x="19830" y="23358"/>
                    </a:lnTo>
                    <a:cubicBezTo>
                      <a:pt x="20138" y="23358"/>
                      <a:pt x="20285" y="23358"/>
                      <a:pt x="20285" y="23198"/>
                    </a:cubicBezTo>
                    <a:cubicBezTo>
                      <a:pt x="20445" y="23051"/>
                      <a:pt x="20592" y="23051"/>
                      <a:pt x="20752" y="23051"/>
                    </a:cubicBezTo>
                    <a:lnTo>
                      <a:pt x="21367" y="23051"/>
                    </a:lnTo>
                    <a:lnTo>
                      <a:pt x="21367" y="23198"/>
                    </a:lnTo>
                    <a:lnTo>
                      <a:pt x="21514" y="23198"/>
                    </a:lnTo>
                    <a:lnTo>
                      <a:pt x="21514" y="23051"/>
                    </a:lnTo>
                    <a:lnTo>
                      <a:pt x="21674" y="23051"/>
                    </a:lnTo>
                    <a:cubicBezTo>
                      <a:pt x="21982" y="23051"/>
                      <a:pt x="22129" y="22891"/>
                      <a:pt x="22436" y="22891"/>
                    </a:cubicBezTo>
                    <a:cubicBezTo>
                      <a:pt x="22596" y="22891"/>
                      <a:pt x="22744" y="22891"/>
                      <a:pt x="22904" y="22743"/>
                    </a:cubicBezTo>
                    <a:lnTo>
                      <a:pt x="23051" y="22743"/>
                    </a:lnTo>
                    <a:cubicBezTo>
                      <a:pt x="23211" y="22743"/>
                      <a:pt x="23211" y="22743"/>
                      <a:pt x="23359" y="22584"/>
                    </a:cubicBezTo>
                    <a:lnTo>
                      <a:pt x="23666" y="22584"/>
                    </a:lnTo>
                    <a:cubicBezTo>
                      <a:pt x="23826" y="22584"/>
                      <a:pt x="23826" y="22584"/>
                      <a:pt x="23973" y="22436"/>
                    </a:cubicBezTo>
                    <a:lnTo>
                      <a:pt x="24281" y="22436"/>
                    </a:lnTo>
                    <a:cubicBezTo>
                      <a:pt x="24588" y="22276"/>
                      <a:pt x="24895" y="22276"/>
                      <a:pt x="25203" y="22129"/>
                    </a:cubicBezTo>
                    <a:cubicBezTo>
                      <a:pt x="25055" y="22129"/>
                      <a:pt x="24895" y="22129"/>
                      <a:pt x="24588" y="22276"/>
                    </a:cubicBezTo>
                    <a:lnTo>
                      <a:pt x="23666" y="22276"/>
                    </a:lnTo>
                    <a:cubicBezTo>
                      <a:pt x="23518" y="22276"/>
                      <a:pt x="23518" y="22436"/>
                      <a:pt x="23518" y="22436"/>
                    </a:cubicBezTo>
                    <a:cubicBezTo>
                      <a:pt x="23359" y="22436"/>
                      <a:pt x="23211" y="22436"/>
                      <a:pt x="23051" y="22276"/>
                    </a:cubicBezTo>
                    <a:lnTo>
                      <a:pt x="23051" y="22129"/>
                    </a:lnTo>
                    <a:lnTo>
                      <a:pt x="23826" y="22129"/>
                    </a:lnTo>
                    <a:cubicBezTo>
                      <a:pt x="23826" y="22276"/>
                      <a:pt x="23973" y="22276"/>
                      <a:pt x="24133" y="22276"/>
                    </a:cubicBezTo>
                    <a:cubicBezTo>
                      <a:pt x="23973" y="22276"/>
                      <a:pt x="23973" y="22129"/>
                      <a:pt x="23973" y="22129"/>
                    </a:cubicBezTo>
                    <a:cubicBezTo>
                      <a:pt x="24133" y="22129"/>
                      <a:pt x="24281" y="21969"/>
                      <a:pt x="24281" y="21969"/>
                    </a:cubicBezTo>
                    <a:lnTo>
                      <a:pt x="24895" y="21969"/>
                    </a:lnTo>
                    <a:cubicBezTo>
                      <a:pt x="24948" y="21920"/>
                      <a:pt x="25000" y="21903"/>
                      <a:pt x="25046" y="21903"/>
                    </a:cubicBezTo>
                    <a:cubicBezTo>
                      <a:pt x="25137" y="21903"/>
                      <a:pt x="25203" y="21969"/>
                      <a:pt x="25203" y="21969"/>
                    </a:cubicBezTo>
                    <a:cubicBezTo>
                      <a:pt x="25362" y="21969"/>
                      <a:pt x="25362" y="21969"/>
                      <a:pt x="25203" y="22129"/>
                    </a:cubicBezTo>
                    <a:cubicBezTo>
                      <a:pt x="25362" y="22129"/>
                      <a:pt x="25362" y="21969"/>
                      <a:pt x="25510" y="21969"/>
                    </a:cubicBezTo>
                    <a:cubicBezTo>
                      <a:pt x="25510" y="21969"/>
                      <a:pt x="25362" y="21969"/>
                      <a:pt x="25362" y="21821"/>
                    </a:cubicBezTo>
                    <a:lnTo>
                      <a:pt x="25510" y="21821"/>
                    </a:lnTo>
                    <a:lnTo>
                      <a:pt x="25510" y="21662"/>
                    </a:lnTo>
                    <a:lnTo>
                      <a:pt x="25203" y="21662"/>
                    </a:lnTo>
                    <a:lnTo>
                      <a:pt x="25203" y="21514"/>
                    </a:lnTo>
                    <a:lnTo>
                      <a:pt x="24895" y="21514"/>
                    </a:lnTo>
                    <a:lnTo>
                      <a:pt x="24748" y="21662"/>
                    </a:lnTo>
                    <a:lnTo>
                      <a:pt x="24895" y="21662"/>
                    </a:lnTo>
                    <a:cubicBezTo>
                      <a:pt x="25055" y="21662"/>
                      <a:pt x="25055" y="21662"/>
                      <a:pt x="25203" y="21821"/>
                    </a:cubicBezTo>
                    <a:lnTo>
                      <a:pt x="24895" y="21821"/>
                    </a:lnTo>
                    <a:cubicBezTo>
                      <a:pt x="24748" y="21821"/>
                      <a:pt x="24748" y="21662"/>
                      <a:pt x="24748" y="21662"/>
                    </a:cubicBezTo>
                    <a:lnTo>
                      <a:pt x="24588" y="21662"/>
                    </a:lnTo>
                    <a:cubicBezTo>
                      <a:pt x="24588" y="21821"/>
                      <a:pt x="24588" y="21821"/>
                      <a:pt x="24440" y="21821"/>
                    </a:cubicBezTo>
                    <a:cubicBezTo>
                      <a:pt x="24387" y="21768"/>
                      <a:pt x="24352" y="21750"/>
                      <a:pt x="24322" y="21750"/>
                    </a:cubicBezTo>
                    <a:cubicBezTo>
                      <a:pt x="24264" y="21750"/>
                      <a:pt x="24231" y="21821"/>
                      <a:pt x="24133" y="21821"/>
                    </a:cubicBezTo>
                    <a:cubicBezTo>
                      <a:pt x="23826" y="21821"/>
                      <a:pt x="23666" y="21821"/>
                      <a:pt x="23359" y="21969"/>
                    </a:cubicBezTo>
                    <a:lnTo>
                      <a:pt x="23211" y="21969"/>
                    </a:lnTo>
                    <a:cubicBezTo>
                      <a:pt x="23051" y="21969"/>
                      <a:pt x="22904" y="22129"/>
                      <a:pt x="22744" y="22129"/>
                    </a:cubicBezTo>
                    <a:lnTo>
                      <a:pt x="22596" y="22129"/>
                    </a:lnTo>
                    <a:cubicBezTo>
                      <a:pt x="22436" y="22129"/>
                      <a:pt x="22129" y="22129"/>
                      <a:pt x="21982" y="22276"/>
                    </a:cubicBezTo>
                    <a:cubicBezTo>
                      <a:pt x="21822" y="22276"/>
                      <a:pt x="21514" y="22276"/>
                      <a:pt x="21367" y="22129"/>
                    </a:cubicBezTo>
                    <a:lnTo>
                      <a:pt x="20592" y="22129"/>
                    </a:lnTo>
                    <a:cubicBezTo>
                      <a:pt x="20445" y="22129"/>
                      <a:pt x="20138" y="22276"/>
                      <a:pt x="19830" y="22276"/>
                    </a:cubicBezTo>
                    <a:lnTo>
                      <a:pt x="19670" y="22276"/>
                    </a:lnTo>
                    <a:cubicBezTo>
                      <a:pt x="19363" y="22276"/>
                      <a:pt x="18908" y="22276"/>
                      <a:pt x="18601" y="22436"/>
                    </a:cubicBezTo>
                    <a:cubicBezTo>
                      <a:pt x="18441" y="22436"/>
                      <a:pt x="18441" y="22436"/>
                      <a:pt x="18294" y="22584"/>
                    </a:cubicBezTo>
                    <a:cubicBezTo>
                      <a:pt x="18441" y="22584"/>
                      <a:pt x="18601" y="22584"/>
                      <a:pt x="18748" y="22436"/>
                    </a:cubicBezTo>
                    <a:cubicBezTo>
                      <a:pt x="18908" y="22436"/>
                      <a:pt x="18908" y="22436"/>
                      <a:pt x="18908" y="22584"/>
                    </a:cubicBezTo>
                    <a:lnTo>
                      <a:pt x="19056" y="22584"/>
                    </a:lnTo>
                    <a:cubicBezTo>
                      <a:pt x="19216" y="22436"/>
                      <a:pt x="19523" y="22436"/>
                      <a:pt x="19670" y="22436"/>
                    </a:cubicBezTo>
                    <a:lnTo>
                      <a:pt x="20592" y="22436"/>
                    </a:lnTo>
                    <a:cubicBezTo>
                      <a:pt x="20592" y="22584"/>
                      <a:pt x="20445" y="22584"/>
                      <a:pt x="20445" y="22584"/>
                    </a:cubicBezTo>
                    <a:lnTo>
                      <a:pt x="19523" y="22584"/>
                    </a:lnTo>
                    <a:cubicBezTo>
                      <a:pt x="19216" y="22584"/>
                      <a:pt x="18748" y="22584"/>
                      <a:pt x="18441" y="22743"/>
                    </a:cubicBezTo>
                    <a:lnTo>
                      <a:pt x="18134" y="22743"/>
                    </a:lnTo>
                    <a:cubicBezTo>
                      <a:pt x="18134" y="22584"/>
                      <a:pt x="18134" y="22584"/>
                      <a:pt x="18294" y="22584"/>
                    </a:cubicBezTo>
                    <a:lnTo>
                      <a:pt x="17679" y="22584"/>
                    </a:lnTo>
                    <a:cubicBezTo>
                      <a:pt x="17372" y="22743"/>
                      <a:pt x="17064" y="22743"/>
                      <a:pt x="16597" y="22891"/>
                    </a:cubicBezTo>
                    <a:lnTo>
                      <a:pt x="16142" y="22891"/>
                    </a:lnTo>
                    <a:cubicBezTo>
                      <a:pt x="15982" y="23051"/>
                      <a:pt x="15982" y="23051"/>
                      <a:pt x="15835" y="23051"/>
                    </a:cubicBezTo>
                    <a:cubicBezTo>
                      <a:pt x="15675" y="23051"/>
                      <a:pt x="15368" y="23198"/>
                      <a:pt x="15220" y="23198"/>
                    </a:cubicBezTo>
                    <a:lnTo>
                      <a:pt x="14753" y="23198"/>
                    </a:lnTo>
                    <a:cubicBezTo>
                      <a:pt x="14753" y="23198"/>
                      <a:pt x="14687" y="23133"/>
                      <a:pt x="14644" y="23133"/>
                    </a:cubicBezTo>
                    <a:cubicBezTo>
                      <a:pt x="14622" y="23133"/>
                      <a:pt x="14606" y="23149"/>
                      <a:pt x="14606" y="23198"/>
                    </a:cubicBezTo>
                    <a:lnTo>
                      <a:pt x="14446" y="23198"/>
                    </a:lnTo>
                    <a:cubicBezTo>
                      <a:pt x="14138" y="23198"/>
                      <a:pt x="13991" y="23051"/>
                      <a:pt x="13684" y="23051"/>
                    </a:cubicBezTo>
                    <a:lnTo>
                      <a:pt x="13069" y="23051"/>
                    </a:lnTo>
                    <a:cubicBezTo>
                      <a:pt x="12762" y="23051"/>
                      <a:pt x="12454" y="23051"/>
                      <a:pt x="11987" y="23198"/>
                    </a:cubicBezTo>
                    <a:lnTo>
                      <a:pt x="9381" y="23198"/>
                    </a:lnTo>
                    <a:cubicBezTo>
                      <a:pt x="9221" y="23198"/>
                      <a:pt x="9073" y="23198"/>
                      <a:pt x="8914" y="23051"/>
                    </a:cubicBezTo>
                    <a:lnTo>
                      <a:pt x="8766" y="23198"/>
                    </a:lnTo>
                    <a:lnTo>
                      <a:pt x="6148" y="23198"/>
                    </a:lnTo>
                    <a:cubicBezTo>
                      <a:pt x="6148" y="23198"/>
                      <a:pt x="6307" y="23198"/>
                      <a:pt x="6307" y="23051"/>
                    </a:cubicBezTo>
                    <a:lnTo>
                      <a:pt x="6615" y="23051"/>
                    </a:lnTo>
                    <a:cubicBezTo>
                      <a:pt x="6762" y="22891"/>
                      <a:pt x="6922" y="22891"/>
                      <a:pt x="7070" y="22891"/>
                    </a:cubicBezTo>
                    <a:cubicBezTo>
                      <a:pt x="7537" y="22891"/>
                      <a:pt x="8151" y="22743"/>
                      <a:pt x="8606" y="22584"/>
                    </a:cubicBezTo>
                    <a:lnTo>
                      <a:pt x="8766" y="22584"/>
                    </a:lnTo>
                    <a:cubicBezTo>
                      <a:pt x="9221" y="22584"/>
                      <a:pt x="9528" y="22584"/>
                      <a:pt x="9995" y="22436"/>
                    </a:cubicBezTo>
                    <a:cubicBezTo>
                      <a:pt x="10143" y="22436"/>
                      <a:pt x="10143" y="22584"/>
                      <a:pt x="10303" y="22584"/>
                    </a:cubicBezTo>
                    <a:lnTo>
                      <a:pt x="10758" y="22584"/>
                    </a:lnTo>
                    <a:cubicBezTo>
                      <a:pt x="10917" y="22584"/>
                      <a:pt x="11065" y="22584"/>
                      <a:pt x="11225" y="22743"/>
                    </a:cubicBezTo>
                    <a:lnTo>
                      <a:pt x="12602" y="22743"/>
                    </a:lnTo>
                    <a:cubicBezTo>
                      <a:pt x="12602" y="22743"/>
                      <a:pt x="12762" y="22743"/>
                      <a:pt x="12762" y="22584"/>
                    </a:cubicBezTo>
                    <a:cubicBezTo>
                      <a:pt x="12909" y="22436"/>
                      <a:pt x="13069" y="22436"/>
                      <a:pt x="13216" y="22436"/>
                    </a:cubicBezTo>
                    <a:cubicBezTo>
                      <a:pt x="13216" y="22436"/>
                      <a:pt x="13069" y="22436"/>
                      <a:pt x="13069" y="22276"/>
                    </a:cubicBezTo>
                    <a:lnTo>
                      <a:pt x="15060" y="22276"/>
                    </a:lnTo>
                    <a:cubicBezTo>
                      <a:pt x="15140" y="22356"/>
                      <a:pt x="15257" y="22396"/>
                      <a:pt x="15372" y="22396"/>
                    </a:cubicBezTo>
                    <a:cubicBezTo>
                      <a:pt x="15488" y="22396"/>
                      <a:pt x="15601" y="22356"/>
                      <a:pt x="15675" y="22276"/>
                    </a:cubicBezTo>
                    <a:cubicBezTo>
                      <a:pt x="15835" y="22276"/>
                      <a:pt x="15982" y="22276"/>
                      <a:pt x="15982" y="22129"/>
                    </a:cubicBezTo>
                    <a:lnTo>
                      <a:pt x="16450" y="22129"/>
                    </a:lnTo>
                    <a:cubicBezTo>
                      <a:pt x="16597" y="22129"/>
                      <a:pt x="16597" y="21969"/>
                      <a:pt x="16597" y="21969"/>
                    </a:cubicBezTo>
                    <a:cubicBezTo>
                      <a:pt x="16757" y="21969"/>
                      <a:pt x="16757" y="21969"/>
                      <a:pt x="16904" y="21821"/>
                    </a:cubicBezTo>
                    <a:lnTo>
                      <a:pt x="17212" y="21821"/>
                    </a:lnTo>
                    <a:cubicBezTo>
                      <a:pt x="17372" y="21821"/>
                      <a:pt x="17372" y="21662"/>
                      <a:pt x="17372" y="21662"/>
                    </a:cubicBezTo>
                    <a:lnTo>
                      <a:pt x="17519" y="21662"/>
                    </a:lnTo>
                    <a:lnTo>
                      <a:pt x="17519" y="21821"/>
                    </a:lnTo>
                    <a:cubicBezTo>
                      <a:pt x="17679" y="21821"/>
                      <a:pt x="17679" y="21662"/>
                      <a:pt x="17679" y="21662"/>
                    </a:cubicBezTo>
                    <a:cubicBezTo>
                      <a:pt x="17679" y="21588"/>
                      <a:pt x="17716" y="21551"/>
                      <a:pt x="17773" y="21551"/>
                    </a:cubicBezTo>
                    <a:cubicBezTo>
                      <a:pt x="17830" y="21551"/>
                      <a:pt x="17906" y="21588"/>
                      <a:pt x="17986" y="21662"/>
                    </a:cubicBezTo>
                    <a:cubicBezTo>
                      <a:pt x="18294" y="21662"/>
                      <a:pt x="18441" y="21662"/>
                      <a:pt x="18601" y="21514"/>
                    </a:cubicBezTo>
                    <a:lnTo>
                      <a:pt x="18294" y="21514"/>
                    </a:lnTo>
                    <a:cubicBezTo>
                      <a:pt x="18441" y="21354"/>
                      <a:pt x="18601" y="21354"/>
                      <a:pt x="18908" y="21354"/>
                    </a:cubicBezTo>
                    <a:cubicBezTo>
                      <a:pt x="18908" y="21514"/>
                      <a:pt x="18748" y="21514"/>
                      <a:pt x="18601" y="21514"/>
                    </a:cubicBezTo>
                    <a:lnTo>
                      <a:pt x="19056" y="21514"/>
                    </a:lnTo>
                    <a:lnTo>
                      <a:pt x="18908" y="21354"/>
                    </a:lnTo>
                    <a:lnTo>
                      <a:pt x="19056" y="21354"/>
                    </a:lnTo>
                    <a:cubicBezTo>
                      <a:pt x="19363" y="21514"/>
                      <a:pt x="19523" y="21514"/>
                      <a:pt x="19830" y="21514"/>
                    </a:cubicBezTo>
                    <a:lnTo>
                      <a:pt x="19830" y="21354"/>
                    </a:lnTo>
                    <a:lnTo>
                      <a:pt x="20900" y="21354"/>
                    </a:lnTo>
                    <a:cubicBezTo>
                      <a:pt x="21207" y="21207"/>
                      <a:pt x="21514" y="21207"/>
                      <a:pt x="21674" y="21207"/>
                    </a:cubicBezTo>
                    <a:lnTo>
                      <a:pt x="22596" y="21207"/>
                    </a:lnTo>
                    <a:cubicBezTo>
                      <a:pt x="22904" y="21047"/>
                      <a:pt x="23211" y="21047"/>
                      <a:pt x="23518" y="21047"/>
                    </a:cubicBezTo>
                    <a:lnTo>
                      <a:pt x="24748" y="21047"/>
                    </a:lnTo>
                    <a:cubicBezTo>
                      <a:pt x="25055" y="21047"/>
                      <a:pt x="25362" y="20899"/>
                      <a:pt x="25670" y="20899"/>
                    </a:cubicBezTo>
                    <a:lnTo>
                      <a:pt x="25817" y="20899"/>
                    </a:lnTo>
                    <a:cubicBezTo>
                      <a:pt x="25977" y="20899"/>
                      <a:pt x="26284" y="20739"/>
                      <a:pt x="26432" y="20739"/>
                    </a:cubicBezTo>
                    <a:cubicBezTo>
                      <a:pt x="26538" y="20739"/>
                      <a:pt x="26574" y="20811"/>
                      <a:pt x="26586" y="20811"/>
                    </a:cubicBezTo>
                    <a:cubicBezTo>
                      <a:pt x="26592" y="20811"/>
                      <a:pt x="26592" y="20793"/>
                      <a:pt x="26592" y="20739"/>
                    </a:cubicBezTo>
                    <a:cubicBezTo>
                      <a:pt x="26739" y="20739"/>
                      <a:pt x="26899" y="20899"/>
                      <a:pt x="27047" y="20899"/>
                    </a:cubicBezTo>
                    <a:lnTo>
                      <a:pt x="26899" y="20899"/>
                    </a:lnTo>
                    <a:cubicBezTo>
                      <a:pt x="26899" y="21047"/>
                      <a:pt x="26739" y="21047"/>
                      <a:pt x="26592" y="21047"/>
                    </a:cubicBezTo>
                    <a:lnTo>
                      <a:pt x="26284" y="21047"/>
                    </a:lnTo>
                    <a:cubicBezTo>
                      <a:pt x="26125" y="21047"/>
                      <a:pt x="26125" y="21047"/>
                      <a:pt x="25977" y="21207"/>
                    </a:cubicBezTo>
                    <a:cubicBezTo>
                      <a:pt x="25817" y="21354"/>
                      <a:pt x="25670" y="21354"/>
                      <a:pt x="25510" y="21354"/>
                    </a:cubicBezTo>
                    <a:cubicBezTo>
                      <a:pt x="25362" y="21354"/>
                      <a:pt x="25362" y="21354"/>
                      <a:pt x="25203" y="21514"/>
                    </a:cubicBezTo>
                    <a:cubicBezTo>
                      <a:pt x="25203" y="21514"/>
                      <a:pt x="25274" y="21580"/>
                      <a:pt x="25321" y="21580"/>
                    </a:cubicBezTo>
                    <a:cubicBezTo>
                      <a:pt x="25345" y="21580"/>
                      <a:pt x="25362" y="21563"/>
                      <a:pt x="25362" y="21514"/>
                    </a:cubicBezTo>
                    <a:lnTo>
                      <a:pt x="25817" y="21514"/>
                    </a:lnTo>
                    <a:cubicBezTo>
                      <a:pt x="25977" y="21354"/>
                      <a:pt x="26125" y="21354"/>
                      <a:pt x="26284" y="21354"/>
                    </a:cubicBezTo>
                    <a:lnTo>
                      <a:pt x="26592" y="21354"/>
                    </a:lnTo>
                    <a:cubicBezTo>
                      <a:pt x="26739" y="21207"/>
                      <a:pt x="26899" y="21207"/>
                      <a:pt x="27047" y="21207"/>
                    </a:cubicBezTo>
                    <a:lnTo>
                      <a:pt x="27206" y="21207"/>
                    </a:lnTo>
                    <a:cubicBezTo>
                      <a:pt x="27354" y="21207"/>
                      <a:pt x="27354" y="21047"/>
                      <a:pt x="27514" y="21047"/>
                    </a:cubicBezTo>
                    <a:cubicBezTo>
                      <a:pt x="27354" y="20899"/>
                      <a:pt x="27206" y="20899"/>
                      <a:pt x="27206" y="20899"/>
                    </a:cubicBezTo>
                    <a:lnTo>
                      <a:pt x="28436" y="20899"/>
                    </a:lnTo>
                    <a:cubicBezTo>
                      <a:pt x="28583" y="20899"/>
                      <a:pt x="28583" y="20899"/>
                      <a:pt x="28583" y="20739"/>
                    </a:cubicBezTo>
                    <a:lnTo>
                      <a:pt x="28276" y="20739"/>
                    </a:lnTo>
                    <a:lnTo>
                      <a:pt x="28276" y="20592"/>
                    </a:lnTo>
                    <a:lnTo>
                      <a:pt x="27969" y="20592"/>
                    </a:lnTo>
                    <a:cubicBezTo>
                      <a:pt x="27866" y="20641"/>
                      <a:pt x="27781" y="20658"/>
                      <a:pt x="27703" y="20658"/>
                    </a:cubicBezTo>
                    <a:cubicBezTo>
                      <a:pt x="27545" y="20658"/>
                      <a:pt x="27411" y="20592"/>
                      <a:pt x="27206" y="20592"/>
                    </a:cubicBezTo>
                    <a:cubicBezTo>
                      <a:pt x="27354" y="20592"/>
                      <a:pt x="27514" y="20432"/>
                      <a:pt x="27821" y="20432"/>
                    </a:cubicBezTo>
                    <a:cubicBezTo>
                      <a:pt x="27969" y="20285"/>
                      <a:pt x="28276" y="20285"/>
                      <a:pt x="28583" y="20285"/>
                    </a:cubicBezTo>
                    <a:cubicBezTo>
                      <a:pt x="28743" y="20125"/>
                      <a:pt x="29050" y="20125"/>
                      <a:pt x="29198" y="20125"/>
                    </a:cubicBezTo>
                    <a:cubicBezTo>
                      <a:pt x="29358" y="20125"/>
                      <a:pt x="29505" y="19977"/>
                      <a:pt x="29665" y="19977"/>
                    </a:cubicBezTo>
                    <a:cubicBezTo>
                      <a:pt x="30280" y="19977"/>
                      <a:pt x="30894" y="19817"/>
                      <a:pt x="31509" y="19817"/>
                    </a:cubicBezTo>
                    <a:cubicBezTo>
                      <a:pt x="31509" y="19817"/>
                      <a:pt x="31657" y="19817"/>
                      <a:pt x="31657" y="19670"/>
                    </a:cubicBezTo>
                    <a:lnTo>
                      <a:pt x="38111" y="19670"/>
                    </a:lnTo>
                    <a:cubicBezTo>
                      <a:pt x="38271" y="19670"/>
                      <a:pt x="38578" y="19670"/>
                      <a:pt x="38885" y="19817"/>
                    </a:cubicBezTo>
                    <a:lnTo>
                      <a:pt x="39033" y="19817"/>
                    </a:lnTo>
                    <a:cubicBezTo>
                      <a:pt x="39340" y="19817"/>
                      <a:pt x="39807" y="19817"/>
                      <a:pt x="40262" y="19670"/>
                    </a:cubicBezTo>
                    <a:lnTo>
                      <a:pt x="41344" y="19670"/>
                    </a:lnTo>
                    <a:cubicBezTo>
                      <a:pt x="41651" y="19670"/>
                      <a:pt x="41959" y="19670"/>
                      <a:pt x="42266" y="19510"/>
                    </a:cubicBezTo>
                    <a:lnTo>
                      <a:pt x="43495" y="19510"/>
                    </a:lnTo>
                    <a:cubicBezTo>
                      <a:pt x="43950" y="19363"/>
                      <a:pt x="44257" y="19363"/>
                      <a:pt x="44565" y="19363"/>
                    </a:cubicBezTo>
                    <a:lnTo>
                      <a:pt x="45032" y="19363"/>
                    </a:lnTo>
                    <a:cubicBezTo>
                      <a:pt x="45339" y="19203"/>
                      <a:pt x="45647" y="19203"/>
                      <a:pt x="45794" y="19203"/>
                    </a:cubicBezTo>
                    <a:cubicBezTo>
                      <a:pt x="45794" y="19055"/>
                      <a:pt x="45954" y="19055"/>
                      <a:pt x="45954" y="19055"/>
                    </a:cubicBezTo>
                    <a:cubicBezTo>
                      <a:pt x="45794" y="19055"/>
                      <a:pt x="45794" y="18895"/>
                      <a:pt x="45647" y="18895"/>
                    </a:cubicBezTo>
                    <a:lnTo>
                      <a:pt x="45487" y="18895"/>
                    </a:lnTo>
                    <a:lnTo>
                      <a:pt x="45487" y="19055"/>
                    </a:lnTo>
                    <a:cubicBezTo>
                      <a:pt x="45487" y="19203"/>
                      <a:pt x="45487" y="19203"/>
                      <a:pt x="45339" y="19203"/>
                    </a:cubicBezTo>
                    <a:cubicBezTo>
                      <a:pt x="45339" y="19055"/>
                      <a:pt x="45339" y="19055"/>
                      <a:pt x="45487" y="18895"/>
                    </a:cubicBezTo>
                    <a:cubicBezTo>
                      <a:pt x="45647" y="18895"/>
                      <a:pt x="45794" y="18895"/>
                      <a:pt x="45954" y="18748"/>
                    </a:cubicBezTo>
                    <a:lnTo>
                      <a:pt x="47491" y="18748"/>
                    </a:lnTo>
                    <a:cubicBezTo>
                      <a:pt x="47638" y="18588"/>
                      <a:pt x="47798" y="18588"/>
                      <a:pt x="47798" y="18588"/>
                    </a:cubicBezTo>
                    <a:lnTo>
                      <a:pt x="47946" y="18588"/>
                    </a:lnTo>
                    <a:lnTo>
                      <a:pt x="47946" y="18748"/>
                    </a:lnTo>
                    <a:cubicBezTo>
                      <a:pt x="48413" y="18748"/>
                      <a:pt x="48868" y="18895"/>
                      <a:pt x="49175" y="18895"/>
                    </a:cubicBezTo>
                    <a:lnTo>
                      <a:pt x="49482" y="18895"/>
                    </a:lnTo>
                    <a:cubicBezTo>
                      <a:pt x="49642" y="18895"/>
                      <a:pt x="49642" y="19055"/>
                      <a:pt x="49790" y="19055"/>
                    </a:cubicBezTo>
                    <a:lnTo>
                      <a:pt x="50871" y="19055"/>
                    </a:lnTo>
                    <a:cubicBezTo>
                      <a:pt x="50974" y="19104"/>
                      <a:pt x="51058" y="19121"/>
                      <a:pt x="51137" y="19121"/>
                    </a:cubicBezTo>
                    <a:cubicBezTo>
                      <a:pt x="51295" y="19121"/>
                      <a:pt x="51429" y="19055"/>
                      <a:pt x="51634" y="19055"/>
                    </a:cubicBezTo>
                    <a:lnTo>
                      <a:pt x="51793" y="19055"/>
                    </a:lnTo>
                    <a:cubicBezTo>
                      <a:pt x="51941" y="18895"/>
                      <a:pt x="52101" y="18895"/>
                      <a:pt x="52248" y="18895"/>
                    </a:cubicBezTo>
                    <a:lnTo>
                      <a:pt x="52248" y="19055"/>
                    </a:lnTo>
                    <a:cubicBezTo>
                      <a:pt x="52248" y="19203"/>
                      <a:pt x="52248" y="19203"/>
                      <a:pt x="52101" y="19203"/>
                    </a:cubicBezTo>
                    <a:lnTo>
                      <a:pt x="51941" y="19203"/>
                    </a:lnTo>
                    <a:cubicBezTo>
                      <a:pt x="51793" y="19363"/>
                      <a:pt x="51634" y="19363"/>
                      <a:pt x="51326" y="19363"/>
                    </a:cubicBezTo>
                    <a:lnTo>
                      <a:pt x="49027" y="19363"/>
                    </a:lnTo>
                    <a:lnTo>
                      <a:pt x="48868" y="19510"/>
                    </a:lnTo>
                    <a:cubicBezTo>
                      <a:pt x="49027" y="19510"/>
                      <a:pt x="49027" y="19510"/>
                      <a:pt x="49027" y="19670"/>
                    </a:cubicBezTo>
                    <a:lnTo>
                      <a:pt x="49335" y="19670"/>
                    </a:lnTo>
                    <a:lnTo>
                      <a:pt x="49482" y="19510"/>
                    </a:lnTo>
                    <a:lnTo>
                      <a:pt x="50712" y="19510"/>
                    </a:lnTo>
                    <a:lnTo>
                      <a:pt x="50712" y="19670"/>
                    </a:lnTo>
                    <a:lnTo>
                      <a:pt x="51179" y="19670"/>
                    </a:lnTo>
                    <a:cubicBezTo>
                      <a:pt x="51326" y="19670"/>
                      <a:pt x="51486" y="19510"/>
                      <a:pt x="51634" y="19510"/>
                    </a:cubicBezTo>
                    <a:cubicBezTo>
                      <a:pt x="51713" y="19436"/>
                      <a:pt x="51830" y="19400"/>
                      <a:pt x="51965" y="19400"/>
                    </a:cubicBezTo>
                    <a:cubicBezTo>
                      <a:pt x="52101" y="19400"/>
                      <a:pt x="52254" y="19436"/>
                      <a:pt x="52408" y="19510"/>
                    </a:cubicBezTo>
                    <a:lnTo>
                      <a:pt x="53170" y="19510"/>
                    </a:lnTo>
                    <a:cubicBezTo>
                      <a:pt x="53023" y="19670"/>
                      <a:pt x="53023" y="19670"/>
                      <a:pt x="52863" y="19670"/>
                    </a:cubicBezTo>
                    <a:lnTo>
                      <a:pt x="53637" y="19670"/>
                    </a:lnTo>
                    <a:cubicBezTo>
                      <a:pt x="53637" y="19670"/>
                      <a:pt x="53478" y="19670"/>
                      <a:pt x="53478" y="19510"/>
                    </a:cubicBezTo>
                    <a:lnTo>
                      <a:pt x="53637" y="19510"/>
                    </a:lnTo>
                    <a:cubicBezTo>
                      <a:pt x="53945" y="19510"/>
                      <a:pt x="54252" y="19363"/>
                      <a:pt x="54559" y="19363"/>
                    </a:cubicBezTo>
                    <a:cubicBezTo>
                      <a:pt x="54400" y="19363"/>
                      <a:pt x="54400" y="19510"/>
                      <a:pt x="54252" y="19510"/>
                    </a:cubicBezTo>
                    <a:lnTo>
                      <a:pt x="54400" y="19510"/>
                    </a:lnTo>
                    <a:cubicBezTo>
                      <a:pt x="54559" y="19510"/>
                      <a:pt x="54559" y="19510"/>
                      <a:pt x="54559" y="19363"/>
                    </a:cubicBezTo>
                    <a:lnTo>
                      <a:pt x="54867" y="19363"/>
                    </a:lnTo>
                    <a:lnTo>
                      <a:pt x="54867" y="19510"/>
                    </a:lnTo>
                    <a:lnTo>
                      <a:pt x="55936" y="19510"/>
                    </a:lnTo>
                    <a:cubicBezTo>
                      <a:pt x="56096" y="19363"/>
                      <a:pt x="56244" y="19363"/>
                      <a:pt x="56403" y="19363"/>
                    </a:cubicBezTo>
                    <a:lnTo>
                      <a:pt x="56711" y="19055"/>
                    </a:lnTo>
                    <a:lnTo>
                      <a:pt x="57325" y="19055"/>
                    </a:lnTo>
                    <a:cubicBezTo>
                      <a:pt x="57633" y="19055"/>
                      <a:pt x="57780" y="18895"/>
                      <a:pt x="58088" y="18895"/>
                    </a:cubicBezTo>
                    <a:lnTo>
                      <a:pt x="59624" y="18895"/>
                    </a:lnTo>
                    <a:lnTo>
                      <a:pt x="59784" y="19055"/>
                    </a:lnTo>
                    <a:lnTo>
                      <a:pt x="60239" y="19055"/>
                    </a:lnTo>
                    <a:lnTo>
                      <a:pt x="60399" y="19203"/>
                    </a:lnTo>
                    <a:cubicBezTo>
                      <a:pt x="60346" y="19154"/>
                      <a:pt x="60310" y="19137"/>
                      <a:pt x="60281" y="19137"/>
                    </a:cubicBezTo>
                    <a:cubicBezTo>
                      <a:pt x="60223" y="19137"/>
                      <a:pt x="60190" y="19203"/>
                      <a:pt x="60091" y="19203"/>
                    </a:cubicBezTo>
                    <a:cubicBezTo>
                      <a:pt x="60239" y="19203"/>
                      <a:pt x="60239" y="19203"/>
                      <a:pt x="60239" y="19363"/>
                    </a:cubicBezTo>
                    <a:lnTo>
                      <a:pt x="60399" y="19363"/>
                    </a:lnTo>
                    <a:cubicBezTo>
                      <a:pt x="60399" y="19363"/>
                      <a:pt x="60546" y="19363"/>
                      <a:pt x="60546" y="19510"/>
                    </a:cubicBezTo>
                    <a:lnTo>
                      <a:pt x="61321" y="19510"/>
                    </a:lnTo>
                    <a:cubicBezTo>
                      <a:pt x="61321" y="19363"/>
                      <a:pt x="61161" y="19363"/>
                      <a:pt x="61013" y="19363"/>
                    </a:cubicBezTo>
                    <a:lnTo>
                      <a:pt x="60854" y="19363"/>
                    </a:lnTo>
                    <a:lnTo>
                      <a:pt x="60854" y="19203"/>
                    </a:lnTo>
                    <a:lnTo>
                      <a:pt x="60706" y="19203"/>
                    </a:lnTo>
                    <a:cubicBezTo>
                      <a:pt x="60706" y="19363"/>
                      <a:pt x="60706" y="19363"/>
                      <a:pt x="60854" y="19363"/>
                    </a:cubicBezTo>
                    <a:lnTo>
                      <a:pt x="60546" y="19363"/>
                    </a:lnTo>
                    <a:cubicBezTo>
                      <a:pt x="60546" y="19363"/>
                      <a:pt x="60706" y="19363"/>
                      <a:pt x="60706" y="19203"/>
                    </a:cubicBezTo>
                    <a:lnTo>
                      <a:pt x="60706" y="19055"/>
                    </a:lnTo>
                    <a:cubicBezTo>
                      <a:pt x="60706" y="19203"/>
                      <a:pt x="60854" y="19203"/>
                      <a:pt x="60854" y="19203"/>
                    </a:cubicBezTo>
                    <a:lnTo>
                      <a:pt x="61013" y="19203"/>
                    </a:lnTo>
                    <a:cubicBezTo>
                      <a:pt x="61161" y="19203"/>
                      <a:pt x="61321" y="19203"/>
                      <a:pt x="61468" y="19363"/>
                    </a:cubicBezTo>
                    <a:lnTo>
                      <a:pt x="61628" y="19363"/>
                    </a:lnTo>
                    <a:cubicBezTo>
                      <a:pt x="61468" y="19363"/>
                      <a:pt x="61468" y="19363"/>
                      <a:pt x="61468" y="19510"/>
                    </a:cubicBezTo>
                    <a:lnTo>
                      <a:pt x="61321" y="19510"/>
                    </a:lnTo>
                    <a:cubicBezTo>
                      <a:pt x="61321" y="19510"/>
                      <a:pt x="61468" y="19510"/>
                      <a:pt x="61628" y="19670"/>
                    </a:cubicBezTo>
                    <a:lnTo>
                      <a:pt x="62698" y="19670"/>
                    </a:lnTo>
                    <a:lnTo>
                      <a:pt x="62550" y="19510"/>
                    </a:lnTo>
                    <a:cubicBezTo>
                      <a:pt x="62698" y="19510"/>
                      <a:pt x="62698" y="19510"/>
                      <a:pt x="62698" y="19670"/>
                    </a:cubicBezTo>
                    <a:lnTo>
                      <a:pt x="65464" y="19670"/>
                    </a:lnTo>
                    <a:lnTo>
                      <a:pt x="65464" y="19817"/>
                    </a:lnTo>
                    <a:lnTo>
                      <a:pt x="65771" y="19817"/>
                    </a:lnTo>
                    <a:cubicBezTo>
                      <a:pt x="65771" y="19977"/>
                      <a:pt x="65931" y="19977"/>
                      <a:pt x="65931" y="19977"/>
                    </a:cubicBezTo>
                    <a:lnTo>
                      <a:pt x="65771" y="19977"/>
                    </a:lnTo>
                    <a:lnTo>
                      <a:pt x="65931" y="20125"/>
                    </a:lnTo>
                    <a:cubicBezTo>
                      <a:pt x="66029" y="20125"/>
                      <a:pt x="66133" y="20196"/>
                      <a:pt x="66235" y="20196"/>
                    </a:cubicBezTo>
                    <a:cubicBezTo>
                      <a:pt x="66286" y="20196"/>
                      <a:pt x="66337" y="20178"/>
                      <a:pt x="66386" y="20125"/>
                    </a:cubicBezTo>
                    <a:cubicBezTo>
                      <a:pt x="66546" y="20125"/>
                      <a:pt x="66853" y="20125"/>
                      <a:pt x="67000" y="19977"/>
                    </a:cubicBezTo>
                    <a:lnTo>
                      <a:pt x="67000" y="20125"/>
                    </a:lnTo>
                    <a:lnTo>
                      <a:pt x="67160" y="20125"/>
                    </a:lnTo>
                    <a:lnTo>
                      <a:pt x="67160" y="19817"/>
                    </a:lnTo>
                    <a:cubicBezTo>
                      <a:pt x="67160" y="19817"/>
                      <a:pt x="67160" y="19670"/>
                      <a:pt x="67000" y="19670"/>
                    </a:cubicBezTo>
                    <a:lnTo>
                      <a:pt x="66546" y="19670"/>
                    </a:lnTo>
                    <a:lnTo>
                      <a:pt x="66546" y="19510"/>
                    </a:lnTo>
                    <a:cubicBezTo>
                      <a:pt x="66693" y="19510"/>
                      <a:pt x="66693" y="19363"/>
                      <a:pt x="66693" y="19363"/>
                    </a:cubicBezTo>
                    <a:cubicBezTo>
                      <a:pt x="66853" y="19363"/>
                      <a:pt x="67160" y="19363"/>
                      <a:pt x="67308" y="19203"/>
                    </a:cubicBezTo>
                    <a:lnTo>
                      <a:pt x="67308" y="15515"/>
                    </a:lnTo>
                    <a:lnTo>
                      <a:pt x="67308" y="15207"/>
                    </a:lnTo>
                    <a:lnTo>
                      <a:pt x="67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6899650" y="28011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6891975" y="28127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6845875" y="2824150"/>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6838175" y="28318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6653775" y="2789725"/>
                <a:ext cx="245900" cy="49800"/>
              </a:xfrm>
              <a:custGeom>
                <a:rect b="b" l="l" r="r" t="t"/>
                <a:pathLst>
                  <a:path extrusionOk="0" h="1992" w="9836">
                    <a:moveTo>
                      <a:pt x="8151" y="455"/>
                    </a:moveTo>
                    <a:cubicBezTo>
                      <a:pt x="8151" y="455"/>
                      <a:pt x="8151" y="615"/>
                      <a:pt x="7991" y="762"/>
                    </a:cubicBezTo>
                    <a:lnTo>
                      <a:pt x="7991" y="615"/>
                    </a:lnTo>
                    <a:cubicBezTo>
                      <a:pt x="7991" y="615"/>
                      <a:pt x="7991" y="455"/>
                      <a:pt x="8151" y="455"/>
                    </a:cubicBezTo>
                    <a:close/>
                    <a:moveTo>
                      <a:pt x="7993" y="802"/>
                    </a:moveTo>
                    <a:cubicBezTo>
                      <a:pt x="8031" y="802"/>
                      <a:pt x="8071" y="842"/>
                      <a:pt x="8151" y="922"/>
                    </a:cubicBezTo>
                    <a:lnTo>
                      <a:pt x="7844" y="922"/>
                    </a:lnTo>
                    <a:cubicBezTo>
                      <a:pt x="7918" y="842"/>
                      <a:pt x="7955" y="802"/>
                      <a:pt x="7993" y="802"/>
                    </a:cubicBezTo>
                    <a:close/>
                    <a:moveTo>
                      <a:pt x="7537" y="922"/>
                    </a:moveTo>
                    <a:cubicBezTo>
                      <a:pt x="7377" y="922"/>
                      <a:pt x="7069" y="1070"/>
                      <a:pt x="6922" y="1070"/>
                    </a:cubicBezTo>
                    <a:cubicBezTo>
                      <a:pt x="7069" y="922"/>
                      <a:pt x="7229" y="922"/>
                      <a:pt x="7377" y="922"/>
                    </a:cubicBezTo>
                    <a:close/>
                    <a:moveTo>
                      <a:pt x="923" y="1377"/>
                    </a:moveTo>
                    <a:cubicBezTo>
                      <a:pt x="615" y="1377"/>
                      <a:pt x="308" y="1377"/>
                      <a:pt x="1" y="1537"/>
                    </a:cubicBezTo>
                    <a:lnTo>
                      <a:pt x="923" y="1537"/>
                    </a:lnTo>
                    <a:lnTo>
                      <a:pt x="923" y="1377"/>
                    </a:lnTo>
                    <a:close/>
                    <a:moveTo>
                      <a:pt x="1083" y="1377"/>
                    </a:moveTo>
                    <a:cubicBezTo>
                      <a:pt x="1083" y="1537"/>
                      <a:pt x="923" y="1537"/>
                      <a:pt x="923" y="1537"/>
                    </a:cubicBezTo>
                    <a:lnTo>
                      <a:pt x="1083" y="1537"/>
                    </a:lnTo>
                    <a:cubicBezTo>
                      <a:pt x="1230" y="1377"/>
                      <a:pt x="1537" y="1377"/>
                      <a:pt x="1697" y="1377"/>
                    </a:cubicBezTo>
                    <a:close/>
                    <a:moveTo>
                      <a:pt x="6922" y="0"/>
                    </a:moveTo>
                    <a:cubicBezTo>
                      <a:pt x="6922" y="148"/>
                      <a:pt x="6922" y="148"/>
                      <a:pt x="7069" y="148"/>
                    </a:cubicBezTo>
                    <a:lnTo>
                      <a:pt x="7229" y="148"/>
                    </a:lnTo>
                    <a:cubicBezTo>
                      <a:pt x="7537" y="148"/>
                      <a:pt x="7844" y="148"/>
                      <a:pt x="7991" y="308"/>
                    </a:cubicBezTo>
                    <a:cubicBezTo>
                      <a:pt x="7991" y="455"/>
                      <a:pt x="7844" y="455"/>
                      <a:pt x="7844" y="455"/>
                    </a:cubicBezTo>
                    <a:cubicBezTo>
                      <a:pt x="7844" y="615"/>
                      <a:pt x="7844" y="615"/>
                      <a:pt x="7684" y="762"/>
                    </a:cubicBezTo>
                    <a:lnTo>
                      <a:pt x="6922" y="762"/>
                    </a:lnTo>
                    <a:cubicBezTo>
                      <a:pt x="6922" y="922"/>
                      <a:pt x="6762" y="922"/>
                      <a:pt x="6762" y="922"/>
                    </a:cubicBezTo>
                    <a:lnTo>
                      <a:pt x="6455" y="922"/>
                    </a:lnTo>
                    <a:cubicBezTo>
                      <a:pt x="6455" y="1070"/>
                      <a:pt x="6615" y="1070"/>
                      <a:pt x="6615" y="1070"/>
                    </a:cubicBezTo>
                    <a:lnTo>
                      <a:pt x="6615" y="1230"/>
                    </a:lnTo>
                    <a:lnTo>
                      <a:pt x="7069" y="1230"/>
                    </a:lnTo>
                    <a:lnTo>
                      <a:pt x="7069" y="1377"/>
                    </a:lnTo>
                    <a:lnTo>
                      <a:pt x="6455" y="1377"/>
                    </a:lnTo>
                    <a:lnTo>
                      <a:pt x="6455" y="1230"/>
                    </a:lnTo>
                    <a:lnTo>
                      <a:pt x="5693" y="1230"/>
                    </a:lnTo>
                    <a:lnTo>
                      <a:pt x="5533" y="1070"/>
                    </a:lnTo>
                    <a:lnTo>
                      <a:pt x="4611" y="1070"/>
                    </a:lnTo>
                    <a:cubicBezTo>
                      <a:pt x="4611" y="1070"/>
                      <a:pt x="4463" y="1230"/>
                      <a:pt x="4303" y="1230"/>
                    </a:cubicBezTo>
                    <a:lnTo>
                      <a:pt x="3996" y="1230"/>
                    </a:lnTo>
                    <a:cubicBezTo>
                      <a:pt x="3849" y="1230"/>
                      <a:pt x="3541" y="1377"/>
                      <a:pt x="3234" y="1377"/>
                    </a:cubicBezTo>
                    <a:lnTo>
                      <a:pt x="1697" y="1377"/>
                    </a:lnTo>
                    <a:cubicBezTo>
                      <a:pt x="1845" y="1377"/>
                      <a:pt x="1845" y="1377"/>
                      <a:pt x="1845" y="1537"/>
                    </a:cubicBezTo>
                    <a:lnTo>
                      <a:pt x="5693" y="1537"/>
                    </a:lnTo>
                    <a:cubicBezTo>
                      <a:pt x="5898" y="1537"/>
                      <a:pt x="6031" y="1603"/>
                      <a:pt x="6145" y="1603"/>
                    </a:cubicBezTo>
                    <a:cubicBezTo>
                      <a:pt x="6202" y="1603"/>
                      <a:pt x="6254" y="1586"/>
                      <a:pt x="6307" y="1537"/>
                    </a:cubicBezTo>
                    <a:lnTo>
                      <a:pt x="6615" y="1537"/>
                    </a:lnTo>
                    <a:lnTo>
                      <a:pt x="6615" y="1684"/>
                    </a:lnTo>
                    <a:lnTo>
                      <a:pt x="6922" y="1684"/>
                    </a:lnTo>
                    <a:lnTo>
                      <a:pt x="6922" y="1844"/>
                    </a:lnTo>
                    <a:lnTo>
                      <a:pt x="7537" y="1844"/>
                    </a:lnTo>
                    <a:cubicBezTo>
                      <a:pt x="7537" y="1764"/>
                      <a:pt x="7574" y="1724"/>
                      <a:pt x="7610" y="1724"/>
                    </a:cubicBezTo>
                    <a:cubicBezTo>
                      <a:pt x="7647" y="1724"/>
                      <a:pt x="7684" y="1764"/>
                      <a:pt x="7684" y="1844"/>
                    </a:cubicBezTo>
                    <a:lnTo>
                      <a:pt x="8299" y="1844"/>
                    </a:lnTo>
                    <a:cubicBezTo>
                      <a:pt x="8459" y="1844"/>
                      <a:pt x="8459" y="1992"/>
                      <a:pt x="8459" y="1992"/>
                    </a:cubicBezTo>
                    <a:lnTo>
                      <a:pt x="8459" y="1844"/>
                    </a:lnTo>
                    <a:cubicBezTo>
                      <a:pt x="8459" y="1844"/>
                      <a:pt x="8299" y="1844"/>
                      <a:pt x="8299" y="1684"/>
                    </a:cubicBezTo>
                    <a:lnTo>
                      <a:pt x="7229" y="1684"/>
                    </a:lnTo>
                    <a:lnTo>
                      <a:pt x="7229" y="1537"/>
                    </a:lnTo>
                    <a:lnTo>
                      <a:pt x="7684" y="1537"/>
                    </a:lnTo>
                    <a:lnTo>
                      <a:pt x="7684" y="1377"/>
                    </a:lnTo>
                    <a:lnTo>
                      <a:pt x="7684" y="1230"/>
                    </a:lnTo>
                    <a:lnTo>
                      <a:pt x="7229" y="1230"/>
                    </a:lnTo>
                    <a:cubicBezTo>
                      <a:pt x="7229" y="1070"/>
                      <a:pt x="7229" y="1070"/>
                      <a:pt x="7377" y="1070"/>
                    </a:cubicBezTo>
                    <a:lnTo>
                      <a:pt x="7537" y="1070"/>
                    </a:lnTo>
                    <a:cubicBezTo>
                      <a:pt x="7844" y="1070"/>
                      <a:pt x="8151" y="1070"/>
                      <a:pt x="8299" y="922"/>
                    </a:cubicBezTo>
                    <a:lnTo>
                      <a:pt x="8299" y="762"/>
                    </a:lnTo>
                    <a:lnTo>
                      <a:pt x="8606" y="762"/>
                    </a:lnTo>
                    <a:cubicBezTo>
                      <a:pt x="8606" y="922"/>
                      <a:pt x="8606" y="922"/>
                      <a:pt x="8459" y="922"/>
                    </a:cubicBezTo>
                    <a:lnTo>
                      <a:pt x="8766" y="922"/>
                    </a:lnTo>
                    <a:lnTo>
                      <a:pt x="8766" y="762"/>
                    </a:lnTo>
                    <a:cubicBezTo>
                      <a:pt x="8914" y="615"/>
                      <a:pt x="9073" y="615"/>
                      <a:pt x="9221" y="615"/>
                    </a:cubicBezTo>
                    <a:lnTo>
                      <a:pt x="9073" y="762"/>
                    </a:lnTo>
                    <a:lnTo>
                      <a:pt x="9073" y="922"/>
                    </a:lnTo>
                    <a:lnTo>
                      <a:pt x="9528" y="922"/>
                    </a:lnTo>
                    <a:lnTo>
                      <a:pt x="9528" y="762"/>
                    </a:lnTo>
                    <a:lnTo>
                      <a:pt x="9836" y="762"/>
                    </a:lnTo>
                    <a:cubicBezTo>
                      <a:pt x="9836" y="762"/>
                      <a:pt x="9688" y="762"/>
                      <a:pt x="9688" y="615"/>
                    </a:cubicBezTo>
                    <a:lnTo>
                      <a:pt x="9836" y="615"/>
                    </a:lnTo>
                    <a:lnTo>
                      <a:pt x="9836" y="455"/>
                    </a:lnTo>
                    <a:cubicBezTo>
                      <a:pt x="9836" y="308"/>
                      <a:pt x="9688" y="308"/>
                      <a:pt x="9688" y="308"/>
                    </a:cubicBezTo>
                    <a:lnTo>
                      <a:pt x="9528" y="308"/>
                    </a:lnTo>
                    <a:cubicBezTo>
                      <a:pt x="9381" y="308"/>
                      <a:pt x="9221" y="308"/>
                      <a:pt x="8914" y="148"/>
                    </a:cubicBezTo>
                    <a:lnTo>
                      <a:pt x="8606" y="148"/>
                    </a:lnTo>
                    <a:cubicBezTo>
                      <a:pt x="8299" y="148"/>
                      <a:pt x="7844" y="148"/>
                      <a:pt x="7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6899650" y="2805075"/>
                <a:ext cx="4025" cy="25"/>
              </a:xfrm>
              <a:custGeom>
                <a:rect b="b" l="l" r="r" t="t"/>
                <a:pathLst>
                  <a:path extrusionOk="0" h="1" w="161">
                    <a:moveTo>
                      <a:pt x="1" y="1"/>
                    </a:moveTo>
                    <a:lnTo>
                      <a:pt x="160"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6899650" y="28011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a:off x="6680825" y="2828125"/>
                <a:ext cx="15400" cy="25"/>
              </a:xfrm>
              <a:custGeom>
                <a:rect b="b" l="l" r="r" t="t"/>
                <a:pathLst>
                  <a:path extrusionOk="0" h="1" w="616">
                    <a:moveTo>
                      <a:pt x="1" y="1"/>
                    </a:moveTo>
                    <a:lnTo>
                      <a:pt x="455" y="1"/>
                    </a:lnTo>
                    <a:lnTo>
                      <a:pt x="615"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a:off x="6915025" y="2805075"/>
                <a:ext cx="80850" cy="11400"/>
              </a:xfrm>
              <a:custGeom>
                <a:rect b="b" l="l" r="r" t="t"/>
                <a:pathLst>
                  <a:path extrusionOk="0" h="456" w="3234">
                    <a:moveTo>
                      <a:pt x="2004" y="1"/>
                    </a:moveTo>
                    <a:cubicBezTo>
                      <a:pt x="1844" y="1"/>
                      <a:pt x="1697" y="1"/>
                      <a:pt x="1537" y="148"/>
                    </a:cubicBezTo>
                    <a:lnTo>
                      <a:pt x="922" y="148"/>
                    </a:lnTo>
                    <a:cubicBezTo>
                      <a:pt x="824" y="148"/>
                      <a:pt x="654" y="220"/>
                      <a:pt x="505" y="220"/>
                    </a:cubicBezTo>
                    <a:cubicBezTo>
                      <a:pt x="430" y="220"/>
                      <a:pt x="361" y="202"/>
                      <a:pt x="308" y="148"/>
                    </a:cubicBezTo>
                    <a:cubicBezTo>
                      <a:pt x="160" y="148"/>
                      <a:pt x="160" y="308"/>
                      <a:pt x="0" y="308"/>
                    </a:cubicBezTo>
                    <a:cubicBezTo>
                      <a:pt x="160" y="308"/>
                      <a:pt x="160" y="456"/>
                      <a:pt x="160" y="456"/>
                    </a:cubicBezTo>
                    <a:lnTo>
                      <a:pt x="1537" y="456"/>
                    </a:lnTo>
                    <a:lnTo>
                      <a:pt x="1537" y="308"/>
                    </a:lnTo>
                    <a:lnTo>
                      <a:pt x="1697" y="308"/>
                    </a:lnTo>
                    <a:lnTo>
                      <a:pt x="1537" y="456"/>
                    </a:lnTo>
                    <a:lnTo>
                      <a:pt x="2311" y="456"/>
                    </a:lnTo>
                    <a:cubicBezTo>
                      <a:pt x="2459" y="456"/>
                      <a:pt x="2926" y="456"/>
                      <a:pt x="3233" y="308"/>
                    </a:cubicBezTo>
                    <a:lnTo>
                      <a:pt x="1844" y="308"/>
                    </a:lnTo>
                    <a:lnTo>
                      <a:pt x="1844" y="148"/>
                    </a:lnTo>
                    <a:lnTo>
                      <a:pt x="2004" y="148"/>
                    </a:lnTo>
                    <a:lnTo>
                      <a:pt x="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a:off x="6358125" y="28358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a:off x="6838175" y="2824150"/>
                <a:ext cx="69175" cy="7700"/>
              </a:xfrm>
              <a:custGeom>
                <a:rect b="b" l="l" r="r" t="t"/>
                <a:pathLst>
                  <a:path extrusionOk="0" h="308" w="2767">
                    <a:moveTo>
                      <a:pt x="161" y="160"/>
                    </a:moveTo>
                    <a:cubicBezTo>
                      <a:pt x="161" y="160"/>
                      <a:pt x="1" y="160"/>
                      <a:pt x="1" y="307"/>
                    </a:cubicBezTo>
                    <a:cubicBezTo>
                      <a:pt x="161" y="307"/>
                      <a:pt x="308" y="160"/>
                      <a:pt x="468" y="160"/>
                    </a:cubicBezTo>
                    <a:close/>
                    <a:moveTo>
                      <a:pt x="308" y="0"/>
                    </a:moveTo>
                    <a:cubicBezTo>
                      <a:pt x="468" y="0"/>
                      <a:pt x="615" y="0"/>
                      <a:pt x="615" y="160"/>
                    </a:cubicBezTo>
                    <a:lnTo>
                      <a:pt x="468" y="160"/>
                    </a:lnTo>
                    <a:cubicBezTo>
                      <a:pt x="468" y="160"/>
                      <a:pt x="468" y="307"/>
                      <a:pt x="615" y="307"/>
                    </a:cubicBezTo>
                    <a:lnTo>
                      <a:pt x="775" y="307"/>
                    </a:lnTo>
                    <a:lnTo>
                      <a:pt x="923" y="160"/>
                    </a:lnTo>
                    <a:cubicBezTo>
                      <a:pt x="1230" y="307"/>
                      <a:pt x="1390" y="307"/>
                      <a:pt x="1538" y="307"/>
                    </a:cubicBezTo>
                    <a:lnTo>
                      <a:pt x="2767" y="307"/>
                    </a:lnTo>
                    <a:lnTo>
                      <a:pt x="2767" y="160"/>
                    </a:lnTo>
                    <a:lnTo>
                      <a:pt x="2152" y="160"/>
                    </a:lnTo>
                    <a:cubicBezTo>
                      <a:pt x="2005" y="160"/>
                      <a:pt x="1845" y="16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0"/>
              <p:cNvSpPr/>
              <p:nvPr/>
            </p:nvSpPr>
            <p:spPr>
              <a:xfrm>
                <a:off x="6838175" y="28318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6999525" y="2805075"/>
                <a:ext cx="57825" cy="11400"/>
              </a:xfrm>
              <a:custGeom>
                <a:rect b="b" l="l" r="r" t="t"/>
                <a:pathLst>
                  <a:path extrusionOk="0" h="456" w="2313">
                    <a:moveTo>
                      <a:pt x="1538" y="1"/>
                    </a:moveTo>
                    <a:lnTo>
                      <a:pt x="1538" y="148"/>
                    </a:lnTo>
                    <a:cubicBezTo>
                      <a:pt x="1845" y="148"/>
                      <a:pt x="2005" y="1"/>
                      <a:pt x="2312" y="1"/>
                    </a:cubicBezTo>
                    <a:close/>
                    <a:moveTo>
                      <a:pt x="161" y="1"/>
                    </a:moveTo>
                    <a:lnTo>
                      <a:pt x="1" y="148"/>
                    </a:lnTo>
                    <a:lnTo>
                      <a:pt x="161" y="308"/>
                    </a:lnTo>
                    <a:lnTo>
                      <a:pt x="308" y="308"/>
                    </a:lnTo>
                    <a:cubicBezTo>
                      <a:pt x="308" y="308"/>
                      <a:pt x="161" y="308"/>
                      <a:pt x="1" y="456"/>
                    </a:cubicBezTo>
                    <a:cubicBezTo>
                      <a:pt x="308" y="456"/>
                      <a:pt x="616" y="456"/>
                      <a:pt x="1083" y="308"/>
                    </a:cubicBezTo>
                    <a:cubicBezTo>
                      <a:pt x="1230" y="308"/>
                      <a:pt x="1390" y="308"/>
                      <a:pt x="1538" y="148"/>
                    </a:cubicBezTo>
                    <a:lnTo>
                      <a:pt x="1230" y="148"/>
                    </a:lnTo>
                    <a:cubicBezTo>
                      <a:pt x="1230" y="228"/>
                      <a:pt x="1193" y="268"/>
                      <a:pt x="1137" y="268"/>
                    </a:cubicBezTo>
                    <a:cubicBezTo>
                      <a:pt x="1080" y="268"/>
                      <a:pt x="1003" y="228"/>
                      <a:pt x="923" y="148"/>
                    </a:cubicBezTo>
                    <a:lnTo>
                      <a:pt x="1083" y="148"/>
                    </a:lnTo>
                    <a:cubicBezTo>
                      <a:pt x="1230" y="148"/>
                      <a:pt x="1390" y="1"/>
                      <a:pt x="1538" y="1"/>
                    </a:cubicBezTo>
                    <a:lnTo>
                      <a:pt x="616" y="1"/>
                    </a:lnTo>
                    <a:cubicBezTo>
                      <a:pt x="542" y="75"/>
                      <a:pt x="465" y="112"/>
                      <a:pt x="388" y="112"/>
                    </a:cubicBezTo>
                    <a:cubicBezTo>
                      <a:pt x="311" y="112"/>
                      <a:pt x="234" y="75"/>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6753675" y="28588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6753675" y="2851175"/>
                <a:ext cx="46125" cy="15400"/>
              </a:xfrm>
              <a:custGeom>
                <a:rect b="b" l="l" r="r" t="t"/>
                <a:pathLst>
                  <a:path extrusionOk="0" h="616" w="1845">
                    <a:moveTo>
                      <a:pt x="1082" y="308"/>
                    </a:moveTo>
                    <a:lnTo>
                      <a:pt x="1082" y="456"/>
                    </a:lnTo>
                    <a:cubicBezTo>
                      <a:pt x="1082" y="308"/>
                      <a:pt x="1082" y="308"/>
                      <a:pt x="922" y="308"/>
                    </a:cubicBezTo>
                    <a:close/>
                    <a:moveTo>
                      <a:pt x="467" y="1"/>
                    </a:moveTo>
                    <a:cubicBezTo>
                      <a:pt x="307" y="149"/>
                      <a:pt x="160" y="149"/>
                      <a:pt x="0" y="308"/>
                    </a:cubicBezTo>
                    <a:lnTo>
                      <a:pt x="307" y="308"/>
                    </a:lnTo>
                    <a:cubicBezTo>
                      <a:pt x="307" y="149"/>
                      <a:pt x="467" y="149"/>
                      <a:pt x="467" y="149"/>
                    </a:cubicBezTo>
                    <a:lnTo>
                      <a:pt x="615" y="149"/>
                    </a:lnTo>
                    <a:lnTo>
                      <a:pt x="615" y="308"/>
                    </a:lnTo>
                    <a:lnTo>
                      <a:pt x="467" y="308"/>
                    </a:lnTo>
                    <a:cubicBezTo>
                      <a:pt x="467" y="456"/>
                      <a:pt x="615" y="456"/>
                      <a:pt x="615" y="456"/>
                    </a:cubicBezTo>
                    <a:cubicBezTo>
                      <a:pt x="615" y="456"/>
                      <a:pt x="775" y="456"/>
                      <a:pt x="922" y="616"/>
                    </a:cubicBezTo>
                    <a:cubicBezTo>
                      <a:pt x="922" y="616"/>
                      <a:pt x="1082" y="616"/>
                      <a:pt x="1229" y="456"/>
                    </a:cubicBezTo>
                    <a:lnTo>
                      <a:pt x="1389" y="456"/>
                    </a:lnTo>
                    <a:lnTo>
                      <a:pt x="1389" y="308"/>
                    </a:lnTo>
                    <a:lnTo>
                      <a:pt x="1537" y="456"/>
                    </a:lnTo>
                    <a:lnTo>
                      <a:pt x="1844" y="456"/>
                    </a:lnTo>
                    <a:cubicBezTo>
                      <a:pt x="1697" y="308"/>
                      <a:pt x="1697" y="308"/>
                      <a:pt x="1537" y="308"/>
                    </a:cubicBezTo>
                    <a:cubicBezTo>
                      <a:pt x="1389" y="308"/>
                      <a:pt x="1229" y="149"/>
                      <a:pt x="1082" y="149"/>
                    </a:cubicBezTo>
                    <a:cubicBezTo>
                      <a:pt x="922" y="1"/>
                      <a:pt x="775" y="1"/>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7245400" y="2831825"/>
                <a:ext cx="23075" cy="15400"/>
              </a:xfrm>
              <a:custGeom>
                <a:rect b="b" l="l" r="r" t="t"/>
                <a:pathLst>
                  <a:path extrusionOk="0" h="616" w="923">
                    <a:moveTo>
                      <a:pt x="775" y="0"/>
                    </a:moveTo>
                    <a:cubicBezTo>
                      <a:pt x="775" y="0"/>
                      <a:pt x="615" y="0"/>
                      <a:pt x="468" y="160"/>
                    </a:cubicBezTo>
                    <a:lnTo>
                      <a:pt x="308" y="160"/>
                    </a:lnTo>
                    <a:lnTo>
                      <a:pt x="161" y="308"/>
                    </a:lnTo>
                    <a:lnTo>
                      <a:pt x="308" y="308"/>
                    </a:lnTo>
                    <a:lnTo>
                      <a:pt x="308" y="468"/>
                    </a:lnTo>
                    <a:lnTo>
                      <a:pt x="161" y="308"/>
                    </a:lnTo>
                    <a:cubicBezTo>
                      <a:pt x="161" y="468"/>
                      <a:pt x="161" y="468"/>
                      <a:pt x="1" y="468"/>
                    </a:cubicBezTo>
                    <a:lnTo>
                      <a:pt x="1" y="615"/>
                    </a:lnTo>
                    <a:lnTo>
                      <a:pt x="161" y="615"/>
                    </a:lnTo>
                    <a:cubicBezTo>
                      <a:pt x="308" y="468"/>
                      <a:pt x="468" y="468"/>
                      <a:pt x="468" y="468"/>
                    </a:cubicBezTo>
                    <a:lnTo>
                      <a:pt x="775" y="468"/>
                    </a:lnTo>
                    <a:cubicBezTo>
                      <a:pt x="923" y="468"/>
                      <a:pt x="923" y="468"/>
                      <a:pt x="923" y="308"/>
                    </a:cubicBezTo>
                    <a:lnTo>
                      <a:pt x="923" y="160"/>
                    </a:lnTo>
                    <a:cubicBezTo>
                      <a:pt x="923" y="0"/>
                      <a:pt x="775" y="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7245400" y="2847200"/>
                <a:ext cx="25" cy="25"/>
              </a:xfrm>
              <a:custGeom>
                <a:rect b="b" l="l" r="r" t="t"/>
                <a:pathLst>
                  <a:path extrusionOk="0" h="1" w="1">
                    <a:moveTo>
                      <a:pt x="1" y="0"/>
                    </a:move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6642400" y="2808775"/>
                <a:ext cx="26775" cy="7700"/>
              </a:xfrm>
              <a:custGeom>
                <a:rect b="b" l="l" r="r" t="t"/>
                <a:pathLst>
                  <a:path extrusionOk="0" h="308" w="1071">
                    <a:moveTo>
                      <a:pt x="148" y="0"/>
                    </a:moveTo>
                    <a:cubicBezTo>
                      <a:pt x="148" y="0"/>
                      <a:pt x="1" y="0"/>
                      <a:pt x="1" y="160"/>
                    </a:cubicBezTo>
                    <a:cubicBezTo>
                      <a:pt x="308" y="160"/>
                      <a:pt x="456" y="308"/>
                      <a:pt x="616" y="308"/>
                    </a:cubicBezTo>
                    <a:cubicBezTo>
                      <a:pt x="763" y="308"/>
                      <a:pt x="923" y="308"/>
                      <a:pt x="1070" y="160"/>
                    </a:cubicBezTo>
                    <a:cubicBezTo>
                      <a:pt x="1070" y="160"/>
                      <a:pt x="923" y="160"/>
                      <a:pt x="923" y="0"/>
                    </a:cubicBezTo>
                    <a:lnTo>
                      <a:pt x="923" y="160"/>
                    </a:lnTo>
                    <a:lnTo>
                      <a:pt x="763" y="0"/>
                    </a:lnTo>
                    <a:cubicBezTo>
                      <a:pt x="689" y="80"/>
                      <a:pt x="576" y="120"/>
                      <a:pt x="460" y="120"/>
                    </a:cubicBezTo>
                    <a:cubicBezTo>
                      <a:pt x="345" y="120"/>
                      <a:pt x="228" y="8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6415600" y="2828125"/>
                <a:ext cx="23075" cy="7725"/>
              </a:xfrm>
              <a:custGeom>
                <a:rect b="b" l="l" r="r" t="t"/>
                <a:pathLst>
                  <a:path extrusionOk="0" h="309" w="923">
                    <a:moveTo>
                      <a:pt x="467" y="1"/>
                    </a:moveTo>
                    <a:cubicBezTo>
                      <a:pt x="308" y="1"/>
                      <a:pt x="160" y="148"/>
                      <a:pt x="0" y="148"/>
                    </a:cubicBezTo>
                    <a:cubicBezTo>
                      <a:pt x="160" y="148"/>
                      <a:pt x="308" y="308"/>
                      <a:pt x="308" y="308"/>
                    </a:cubicBezTo>
                    <a:cubicBezTo>
                      <a:pt x="467" y="148"/>
                      <a:pt x="615" y="148"/>
                      <a:pt x="922" y="148"/>
                    </a:cubicBezTo>
                    <a:lnTo>
                      <a:pt x="615" y="148"/>
                    </a:lnTo>
                    <a:cubicBezTo>
                      <a:pt x="615" y="148"/>
                      <a:pt x="615" y="1"/>
                      <a:pt x="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6915025" y="2801100"/>
                <a:ext cx="19375" cy="7700"/>
              </a:xfrm>
              <a:custGeom>
                <a:rect b="b" l="l" r="r" t="t"/>
                <a:pathLst>
                  <a:path extrusionOk="0" h="308" w="775">
                    <a:moveTo>
                      <a:pt x="160" y="0"/>
                    </a:moveTo>
                    <a:cubicBezTo>
                      <a:pt x="0" y="0"/>
                      <a:pt x="0" y="0"/>
                      <a:pt x="0" y="160"/>
                    </a:cubicBezTo>
                    <a:lnTo>
                      <a:pt x="0" y="307"/>
                    </a:lnTo>
                    <a:cubicBezTo>
                      <a:pt x="308" y="307"/>
                      <a:pt x="467" y="160"/>
                      <a:pt x="615" y="160"/>
                    </a:cubicBezTo>
                    <a:cubicBezTo>
                      <a:pt x="775" y="160"/>
                      <a:pt x="775" y="16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6934375" y="2801100"/>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6377175" y="2847200"/>
                <a:ext cx="11700" cy="4000"/>
              </a:xfrm>
              <a:custGeom>
                <a:rect b="b" l="l" r="r" t="t"/>
                <a:pathLst>
                  <a:path extrusionOk="0" h="160" w="468">
                    <a:moveTo>
                      <a:pt x="1" y="0"/>
                    </a:moveTo>
                    <a:lnTo>
                      <a:pt x="1" y="160"/>
                    </a:lnTo>
                    <a:lnTo>
                      <a:pt x="160" y="160"/>
                    </a:lnTo>
                    <a:cubicBezTo>
                      <a:pt x="308" y="160"/>
                      <a:pt x="308" y="0"/>
                      <a:pt x="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6150675" y="2904975"/>
                <a:ext cx="7700" cy="3700"/>
              </a:xfrm>
              <a:custGeom>
                <a:rect b="b" l="l" r="r" t="t"/>
                <a:pathLst>
                  <a:path extrusionOk="0" h="148" w="308">
                    <a:moveTo>
                      <a:pt x="0" y="0"/>
                    </a:moveTo>
                    <a:cubicBezTo>
                      <a:pt x="148" y="148"/>
                      <a:pt x="0" y="148"/>
                      <a:pt x="0" y="148"/>
                    </a:cubicBezTo>
                    <a:lnTo>
                      <a:pt x="308" y="148"/>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6200450" y="2900975"/>
                <a:ext cx="7725" cy="4025"/>
              </a:xfrm>
              <a:custGeom>
                <a:rect b="b" l="l" r="r" t="t"/>
                <a:pathLst>
                  <a:path extrusionOk="0" h="161" w="309">
                    <a:moveTo>
                      <a:pt x="1" y="1"/>
                    </a:moveTo>
                    <a:lnTo>
                      <a:pt x="1" y="160"/>
                    </a:lnTo>
                    <a:lnTo>
                      <a:pt x="161" y="160"/>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6208150" y="290097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6212125" y="29009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6212125" y="2900975"/>
                <a:ext cx="11400" cy="7700"/>
              </a:xfrm>
              <a:custGeom>
                <a:rect b="b" l="l" r="r" t="t"/>
                <a:pathLst>
                  <a:path extrusionOk="0" h="308" w="456">
                    <a:moveTo>
                      <a:pt x="1" y="1"/>
                    </a:moveTo>
                    <a:cubicBezTo>
                      <a:pt x="1" y="1"/>
                      <a:pt x="148" y="160"/>
                      <a:pt x="148" y="308"/>
                    </a:cubicBezTo>
                    <a:cubicBezTo>
                      <a:pt x="308" y="308"/>
                      <a:pt x="308" y="308"/>
                      <a:pt x="456" y="160"/>
                    </a:cubicBezTo>
                    <a:lnTo>
                      <a:pt x="148" y="160"/>
                    </a:lnTo>
                    <a:cubicBezTo>
                      <a:pt x="148" y="1"/>
                      <a:pt x="14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6142975" y="2916350"/>
                <a:ext cx="7725" cy="3025"/>
              </a:xfrm>
              <a:custGeom>
                <a:rect b="b" l="l" r="r" t="t"/>
                <a:pathLst>
                  <a:path extrusionOk="0" h="121" w="309">
                    <a:moveTo>
                      <a:pt x="1" y="0"/>
                    </a:moveTo>
                    <a:cubicBezTo>
                      <a:pt x="75" y="80"/>
                      <a:pt x="152" y="120"/>
                      <a:pt x="210" y="120"/>
                    </a:cubicBezTo>
                    <a:cubicBezTo>
                      <a:pt x="268" y="120"/>
                      <a:pt x="308" y="8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7091725" y="2791775"/>
                <a:ext cx="7725" cy="5650"/>
              </a:xfrm>
              <a:custGeom>
                <a:rect b="b" l="l" r="r" t="t"/>
                <a:pathLst>
                  <a:path extrusionOk="0" h="226" w="309">
                    <a:moveTo>
                      <a:pt x="199" y="0"/>
                    </a:moveTo>
                    <a:cubicBezTo>
                      <a:pt x="143" y="0"/>
                      <a:pt x="107" y="66"/>
                      <a:pt x="1" y="66"/>
                    </a:cubicBezTo>
                    <a:lnTo>
                      <a:pt x="161" y="226"/>
                    </a:lnTo>
                    <a:cubicBezTo>
                      <a:pt x="161" y="66"/>
                      <a:pt x="308" y="66"/>
                      <a:pt x="308" y="66"/>
                    </a:cubicBezTo>
                    <a:cubicBezTo>
                      <a:pt x="259" y="17"/>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6738300" y="2820450"/>
                <a:ext cx="4025" cy="25"/>
              </a:xfrm>
              <a:custGeom>
                <a:rect b="b" l="l" r="r" t="t"/>
                <a:pathLst>
                  <a:path extrusionOk="0" h="1" w="161">
                    <a:moveTo>
                      <a:pt x="0" y="1"/>
                    </a:moveTo>
                    <a:lnTo>
                      <a:pt x="0" y="1"/>
                    </a:lnTo>
                    <a:lnTo>
                      <a:pt x="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6208150" y="288960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6204450" y="2893300"/>
                <a:ext cx="3725" cy="4025"/>
              </a:xfrm>
              <a:custGeom>
                <a:rect b="b" l="l" r="r" t="t"/>
                <a:pathLst>
                  <a:path extrusionOk="0" h="161" w="149">
                    <a:moveTo>
                      <a:pt x="148" y="0"/>
                    </a:moveTo>
                    <a:cubicBezTo>
                      <a:pt x="1" y="160"/>
                      <a:pt x="148" y="160"/>
                      <a:pt x="148" y="160"/>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6684525" y="2821375"/>
                <a:ext cx="4000" cy="2800"/>
              </a:xfrm>
              <a:custGeom>
                <a:rect b="b" l="l" r="r" t="t"/>
                <a:pathLst>
                  <a:path extrusionOk="0" h="112" w="160">
                    <a:moveTo>
                      <a:pt x="80" y="1"/>
                    </a:moveTo>
                    <a:cubicBezTo>
                      <a:pt x="40" y="1"/>
                      <a:pt x="0" y="37"/>
                      <a:pt x="0" y="111"/>
                    </a:cubicBezTo>
                    <a:lnTo>
                      <a:pt x="160" y="111"/>
                    </a:lnTo>
                    <a:cubicBezTo>
                      <a:pt x="160" y="37"/>
                      <a:pt x="120" y="1"/>
                      <a:pt x="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6208150" y="2900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6208150" y="2900975"/>
                <a:ext cx="4000" cy="4025"/>
              </a:xfrm>
              <a:custGeom>
                <a:rect b="b" l="l" r="r" t="t"/>
                <a:pathLst>
                  <a:path extrusionOk="0" h="161" w="160">
                    <a:moveTo>
                      <a:pt x="0" y="1"/>
                    </a:moveTo>
                    <a:lnTo>
                      <a:pt x="0" y="160"/>
                    </a:lnTo>
                    <a:lnTo>
                      <a:pt x="160" y="160"/>
                    </a:lnTo>
                    <a:cubicBezTo>
                      <a:pt x="0" y="160"/>
                      <a:pt x="0" y="1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6903650" y="2812775"/>
                <a:ext cx="3700" cy="3700"/>
              </a:xfrm>
              <a:custGeom>
                <a:rect b="b" l="l" r="r" t="t"/>
                <a:pathLst>
                  <a:path extrusionOk="0" h="148" w="148">
                    <a:moveTo>
                      <a:pt x="148" y="0"/>
                    </a:moveTo>
                    <a:cubicBezTo>
                      <a:pt x="0" y="0"/>
                      <a:pt x="0" y="0"/>
                      <a:pt x="0" y="148"/>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6684525" y="2812775"/>
                <a:ext cx="4000" cy="3700"/>
              </a:xfrm>
              <a:custGeom>
                <a:rect b="b" l="l" r="r" t="t"/>
                <a:pathLst>
                  <a:path extrusionOk="0" h="148" w="160">
                    <a:moveTo>
                      <a:pt x="0" y="0"/>
                    </a:moveTo>
                    <a:lnTo>
                      <a:pt x="0" y="148"/>
                    </a:ln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6054475" y="2981800"/>
                <a:ext cx="4025" cy="3725"/>
              </a:xfrm>
              <a:custGeom>
                <a:rect b="b" l="l" r="r" t="t"/>
                <a:pathLst>
                  <a:path extrusionOk="0" h="149" w="161">
                    <a:moveTo>
                      <a:pt x="0" y="1"/>
                    </a:moveTo>
                    <a:lnTo>
                      <a:pt x="0" y="148"/>
                    </a:lnTo>
                    <a:cubicBezTo>
                      <a:pt x="16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7253100" y="2805075"/>
                <a:ext cx="4000" cy="3725"/>
              </a:xfrm>
              <a:custGeom>
                <a:rect b="b" l="l" r="r" t="t"/>
                <a:pathLst>
                  <a:path extrusionOk="0" h="149" w="160">
                    <a:moveTo>
                      <a:pt x="0" y="1"/>
                    </a:moveTo>
                    <a:lnTo>
                      <a:pt x="0" y="148"/>
                    </a:lnTo>
                    <a:lnTo>
                      <a:pt x="160" y="148"/>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6865225" y="2835825"/>
                <a:ext cx="3725" cy="3700"/>
              </a:xfrm>
              <a:custGeom>
                <a:rect b="b" l="l" r="r" t="t"/>
                <a:pathLst>
                  <a:path extrusionOk="0" h="148" w="149">
                    <a:moveTo>
                      <a:pt x="148" y="0"/>
                    </a:moveTo>
                    <a:cubicBezTo>
                      <a:pt x="148" y="0"/>
                      <a:pt x="1" y="0"/>
                      <a:pt x="1" y="148"/>
                    </a:cubicBezTo>
                    <a:lnTo>
                      <a:pt x="148" y="148"/>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5804925" y="3012550"/>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7249400" y="285487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6880600" y="28358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7130150" y="2797400"/>
                <a:ext cx="25" cy="3725"/>
              </a:xfrm>
              <a:custGeom>
                <a:rect b="b" l="l" r="r" t="t"/>
                <a:pathLst>
                  <a:path extrusionOk="0" h="149" w="1">
                    <a:moveTo>
                      <a:pt x="1" y="148"/>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6811450" y="2828125"/>
                <a:ext cx="3700" cy="3725"/>
              </a:xfrm>
              <a:custGeom>
                <a:rect b="b" l="l" r="r" t="t"/>
                <a:pathLst>
                  <a:path extrusionOk="0" h="149" w="148">
                    <a:moveTo>
                      <a:pt x="148" y="1"/>
                    </a:moveTo>
                    <a:cubicBezTo>
                      <a:pt x="148" y="1"/>
                      <a:pt x="148" y="148"/>
                      <a:pt x="0" y="148"/>
                    </a:cubicBez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0"/>
              <p:cNvSpPr/>
              <p:nvPr/>
            </p:nvSpPr>
            <p:spPr>
              <a:xfrm>
                <a:off x="6891975" y="2812775"/>
                <a:ext cx="4000" cy="25"/>
              </a:xfrm>
              <a:custGeom>
                <a:rect b="b" l="l" r="r" t="t"/>
                <a:pathLst>
                  <a:path extrusionOk="0" h="1" w="160">
                    <a:moveTo>
                      <a:pt x="0" y="0"/>
                    </a:moveTo>
                    <a:lnTo>
                      <a:pt x="16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0"/>
              <p:cNvSpPr/>
              <p:nvPr/>
            </p:nvSpPr>
            <p:spPr>
              <a:xfrm>
                <a:off x="6891975" y="28127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7257075" y="28548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7257075" y="2854875"/>
                <a:ext cx="3725" cy="25"/>
              </a:xfrm>
              <a:custGeom>
                <a:rect b="b" l="l" r="r" t="t"/>
                <a:pathLst>
                  <a:path extrusionOk="0" h="1" w="149">
                    <a:moveTo>
                      <a:pt x="1" y="1"/>
                    </a:moveTo>
                    <a:lnTo>
                      <a:pt x="1"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7322250" y="281277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7322250" y="2808775"/>
                <a:ext cx="25" cy="4025"/>
              </a:xfrm>
              <a:custGeom>
                <a:rect b="b" l="l" r="r" t="t"/>
                <a:pathLst>
                  <a:path extrusionOk="0" h="161" w="1">
                    <a:moveTo>
                      <a:pt x="0" y="16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6784400" y="286655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7341600" y="2801100"/>
                <a:ext cx="3725" cy="4000"/>
              </a:xfrm>
              <a:custGeom>
                <a:rect b="b" l="l" r="r" t="t"/>
                <a:pathLst>
                  <a:path extrusionOk="0" h="160" w="149">
                    <a:moveTo>
                      <a:pt x="1" y="0"/>
                    </a:moveTo>
                    <a:lnTo>
                      <a:pt x="1" y="160"/>
                    </a:lnTo>
                    <a:cubicBezTo>
                      <a:pt x="148" y="0"/>
                      <a:pt x="14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6753675" y="28588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6753675" y="2858875"/>
                <a:ext cx="25" cy="3700"/>
              </a:xfrm>
              <a:custGeom>
                <a:rect b="b" l="l" r="r" t="t"/>
                <a:pathLst>
                  <a:path extrusionOk="0" h="148" w="1">
                    <a:moveTo>
                      <a:pt x="0" y="148"/>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6204450" y="2904975"/>
                <a:ext cx="3725" cy="25"/>
              </a:xfrm>
              <a:custGeom>
                <a:rect b="b" l="l" r="r" t="t"/>
                <a:pathLst>
                  <a:path extrusionOk="0" h="1" w="149">
                    <a:moveTo>
                      <a:pt x="148"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6208150" y="2889600"/>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6204450" y="2889600"/>
                <a:ext cx="3725" cy="25"/>
              </a:xfrm>
              <a:custGeom>
                <a:rect b="b" l="l" r="r" t="t"/>
                <a:pathLst>
                  <a:path extrusionOk="0" h="1" w="149">
                    <a:moveTo>
                      <a:pt x="148" y="1"/>
                    </a:moveTo>
                    <a:lnTo>
                      <a:pt x="1" y="1"/>
                    </a:lnTo>
                    <a:lnTo>
                      <a:pt x="1"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6769025" y="2816450"/>
                <a:ext cx="4025" cy="25"/>
              </a:xfrm>
              <a:custGeom>
                <a:rect b="b" l="l" r="r" t="t"/>
                <a:pathLst>
                  <a:path extrusionOk="0" h="1" w="161">
                    <a:moveTo>
                      <a:pt x="1" y="1"/>
                    </a:moveTo>
                    <a:lnTo>
                      <a:pt x="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6684525" y="28127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6684525" y="28127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6915025" y="2812775"/>
                <a:ext cx="25" cy="25"/>
              </a:xfrm>
              <a:custGeom>
                <a:rect b="b" l="l" r="r" t="t"/>
                <a:pathLst>
                  <a:path extrusionOk="0" h="1" w="1">
                    <a:moveTo>
                      <a:pt x="0"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6269600" y="2843500"/>
                <a:ext cx="7725" cy="3725"/>
              </a:xfrm>
              <a:custGeom>
                <a:rect b="b" l="l" r="r" t="t"/>
                <a:pathLst>
                  <a:path extrusionOk="0" h="149" w="309">
                    <a:moveTo>
                      <a:pt x="161" y="1"/>
                    </a:moveTo>
                    <a:cubicBezTo>
                      <a:pt x="1" y="1"/>
                      <a:pt x="1" y="1"/>
                      <a:pt x="1" y="148"/>
                    </a:cubicBezTo>
                    <a:lnTo>
                      <a:pt x="308" y="148"/>
                    </a:lnTo>
                    <a:cubicBezTo>
                      <a:pt x="308" y="1"/>
                      <a:pt x="161"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6181400" y="2854875"/>
                <a:ext cx="11400" cy="4025"/>
              </a:xfrm>
              <a:custGeom>
                <a:rect b="b" l="l" r="r" t="t"/>
                <a:pathLst>
                  <a:path extrusionOk="0" h="161" w="456">
                    <a:moveTo>
                      <a:pt x="148" y="1"/>
                    </a:moveTo>
                    <a:lnTo>
                      <a:pt x="1" y="160"/>
                    </a:lnTo>
                    <a:lnTo>
                      <a:pt x="455" y="160"/>
                    </a:lnTo>
                    <a:lnTo>
                      <a:pt x="4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6212125" y="2851175"/>
                <a:ext cx="11400" cy="3725"/>
              </a:xfrm>
              <a:custGeom>
                <a:rect b="b" l="l" r="r" t="t"/>
                <a:pathLst>
                  <a:path extrusionOk="0" h="149" w="456">
                    <a:moveTo>
                      <a:pt x="148" y="1"/>
                    </a:moveTo>
                    <a:cubicBezTo>
                      <a:pt x="1" y="1"/>
                      <a:pt x="1" y="1"/>
                      <a:pt x="1" y="149"/>
                    </a:cubicBezTo>
                    <a:cubicBezTo>
                      <a:pt x="148" y="149"/>
                      <a:pt x="308" y="1"/>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6212125" y="2847200"/>
                <a:ext cx="3725" cy="25"/>
              </a:xfrm>
              <a:custGeom>
                <a:rect b="b" l="l" r="r" t="t"/>
                <a:pathLst>
                  <a:path extrusionOk="0" h="1" w="149">
                    <a:moveTo>
                      <a:pt x="148"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6020050" y="287422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6169725" y="2854875"/>
                <a:ext cx="4025" cy="4025"/>
              </a:xfrm>
              <a:custGeom>
                <a:rect b="b" l="l" r="r" t="t"/>
                <a:pathLst>
                  <a:path extrusionOk="0" h="161" w="161">
                    <a:moveTo>
                      <a:pt x="0" y="1"/>
                    </a:moveTo>
                    <a:lnTo>
                      <a:pt x="0" y="160"/>
                    </a:lnTo>
                    <a:lnTo>
                      <a:pt x="160" y="160"/>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5839325" y="2889600"/>
                <a:ext cx="25" cy="3725"/>
              </a:xfrm>
              <a:custGeom>
                <a:rect b="b" l="l" r="r" t="t"/>
                <a:pathLst>
                  <a:path extrusionOk="0" h="149" w="1">
                    <a:moveTo>
                      <a:pt x="1" y="148"/>
                    </a:moveTo>
                    <a:lnTo>
                      <a:pt x="1" y="148"/>
                    </a:lnTo>
                    <a:lnTo>
                      <a:pt x="1" y="148"/>
                    </a:lnTo>
                    <a:lnTo>
                      <a:pt x="1" y="14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7195625" y="2743625"/>
                <a:ext cx="3700" cy="25"/>
              </a:xfrm>
              <a:custGeom>
                <a:rect b="b" l="l" r="r" t="t"/>
                <a:pathLst>
                  <a:path extrusionOk="0" h="1" w="148">
                    <a:moveTo>
                      <a:pt x="0" y="0"/>
                    </a:move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7114775" y="2762675"/>
                <a:ext cx="25" cy="4025"/>
              </a:xfrm>
              <a:custGeom>
                <a:rect b="b" l="l" r="r" t="t"/>
                <a:pathLst>
                  <a:path extrusionOk="0" h="161" w="1">
                    <a:moveTo>
                      <a:pt x="1" y="160"/>
                    </a:moveTo>
                    <a:lnTo>
                      <a:pt x="1" y="160"/>
                    </a:lnTo>
                    <a:lnTo>
                      <a:pt x="1" y="0"/>
                    </a:lnTo>
                    <a:lnTo>
                      <a:pt x="1" y="160"/>
                    </a:lnTo>
                    <a:lnTo>
                      <a:pt x="1" y="160"/>
                    </a:lnTo>
                    <a:lnTo>
                      <a:pt x="1"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6957425" y="2774350"/>
                <a:ext cx="3725" cy="3725"/>
              </a:xfrm>
              <a:custGeom>
                <a:rect b="b" l="l" r="r" t="t"/>
                <a:pathLst>
                  <a:path extrusionOk="0" h="149" w="149">
                    <a:moveTo>
                      <a:pt x="148" y="1"/>
                    </a:moveTo>
                    <a:cubicBezTo>
                      <a:pt x="1" y="1"/>
                      <a:pt x="1" y="148"/>
                      <a:pt x="1" y="148"/>
                    </a:cubicBez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6507800" y="2797400"/>
                <a:ext cx="4025" cy="3725"/>
              </a:xfrm>
              <a:custGeom>
                <a:rect b="b" l="l" r="r" t="t"/>
                <a:pathLst>
                  <a:path extrusionOk="0" h="149" w="161">
                    <a:moveTo>
                      <a:pt x="0" y="1"/>
                    </a:moveTo>
                    <a:lnTo>
                      <a:pt x="0" y="148"/>
                    </a:lnTo>
                    <a:cubicBezTo>
                      <a:pt x="160" y="148"/>
                      <a:pt x="160" y="148"/>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6822825" y="2766675"/>
                <a:ext cx="25" cy="25"/>
              </a:xfrm>
              <a:custGeom>
                <a:rect b="b" l="l" r="r" t="t"/>
                <a:pathLst>
                  <a:path extrusionOk="0" h="1" w="1">
                    <a:moveTo>
                      <a:pt x="0" y="0"/>
                    </a:move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6822825" y="27666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6277300" y="2812775"/>
                <a:ext cx="4000" cy="3700"/>
              </a:xfrm>
              <a:custGeom>
                <a:rect b="b" l="l" r="r" t="t"/>
                <a:pathLst>
                  <a:path extrusionOk="0" h="148" w="160">
                    <a:moveTo>
                      <a:pt x="160" y="0"/>
                    </a:moveTo>
                    <a:lnTo>
                      <a:pt x="0" y="148"/>
                    </a:ln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6258225" y="2870250"/>
                <a:ext cx="3725" cy="25"/>
              </a:xfrm>
              <a:custGeom>
                <a:rect b="b" l="l" r="r" t="t"/>
                <a:pathLst>
                  <a:path extrusionOk="0" h="1" w="149">
                    <a:moveTo>
                      <a:pt x="149"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6308025" y="28164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30"/>
            <p:cNvSpPr/>
            <p:nvPr/>
          </p:nvSpPr>
          <p:spPr>
            <a:xfrm>
              <a:off x="2097456" y="-94475"/>
              <a:ext cx="4710000" cy="536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30"/>
          <p:cNvSpPr txBox="1"/>
          <p:nvPr>
            <p:ph idx="1" type="subTitle"/>
          </p:nvPr>
        </p:nvSpPr>
        <p:spPr>
          <a:xfrm>
            <a:off x="1799100" y="1345560"/>
            <a:ext cx="5545800" cy="40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76" name="Google Shape;776;p30"/>
          <p:cNvSpPr txBox="1"/>
          <p:nvPr>
            <p:ph hasCustomPrompt="1" type="title"/>
          </p:nvPr>
        </p:nvSpPr>
        <p:spPr>
          <a:xfrm>
            <a:off x="2167350" y="646625"/>
            <a:ext cx="4809300" cy="74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7" name="Google Shape;777;p30"/>
          <p:cNvSpPr txBox="1"/>
          <p:nvPr>
            <p:ph idx="2" type="subTitle"/>
          </p:nvPr>
        </p:nvSpPr>
        <p:spPr>
          <a:xfrm>
            <a:off x="1799100" y="2759402"/>
            <a:ext cx="5545800" cy="40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78" name="Google Shape;778;p30"/>
          <p:cNvSpPr txBox="1"/>
          <p:nvPr>
            <p:ph hasCustomPrompt="1" idx="3" type="title"/>
          </p:nvPr>
        </p:nvSpPr>
        <p:spPr>
          <a:xfrm>
            <a:off x="2167350" y="2060467"/>
            <a:ext cx="4809300" cy="74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9" name="Google Shape;779;p30"/>
          <p:cNvSpPr txBox="1"/>
          <p:nvPr>
            <p:ph idx="4" type="subTitle"/>
          </p:nvPr>
        </p:nvSpPr>
        <p:spPr>
          <a:xfrm>
            <a:off x="1799100" y="4173252"/>
            <a:ext cx="5545800" cy="40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80" name="Google Shape;780;p30"/>
          <p:cNvSpPr txBox="1"/>
          <p:nvPr>
            <p:ph hasCustomPrompt="1" idx="5" type="title"/>
          </p:nvPr>
        </p:nvSpPr>
        <p:spPr>
          <a:xfrm>
            <a:off x="2167350" y="3474317"/>
            <a:ext cx="4809300" cy="74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2"/>
        </a:solidFill>
      </p:bgPr>
    </p:bg>
    <p:spTree>
      <p:nvGrpSpPr>
        <p:cNvPr id="19" name="Shape 19"/>
        <p:cNvGrpSpPr/>
        <p:nvPr/>
      </p:nvGrpSpPr>
      <p:grpSpPr>
        <a:xfrm>
          <a:off x="0" y="0"/>
          <a:ext cx="0" cy="0"/>
          <a:chOff x="0" y="0"/>
          <a:chExt cx="0" cy="0"/>
        </a:xfrm>
      </p:grpSpPr>
      <p:sp>
        <p:nvSpPr>
          <p:cNvPr id="20" name="Google Shape;20;p4"/>
          <p:cNvSpPr txBox="1"/>
          <p:nvPr>
            <p:ph idx="1" type="body"/>
          </p:nvPr>
        </p:nvSpPr>
        <p:spPr>
          <a:xfrm>
            <a:off x="756450" y="1076275"/>
            <a:ext cx="7631100" cy="35748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AutoNum type="arabicPeriod"/>
              <a:defRPr sz="1300"/>
            </a:lvl1pPr>
            <a:lvl2pPr indent="-317500" lvl="1" marL="914400">
              <a:spcBef>
                <a:spcPts val="0"/>
              </a:spcBef>
              <a:spcAft>
                <a:spcPts val="0"/>
              </a:spcAft>
              <a:buSzPts val="1400"/>
              <a:buAutoNum type="alphaLcPeriod"/>
              <a:defRPr/>
            </a:lvl2pPr>
            <a:lvl3pPr indent="-317500" lvl="2" marL="1371600">
              <a:spcBef>
                <a:spcPts val="1600"/>
              </a:spcBef>
              <a:spcAft>
                <a:spcPts val="0"/>
              </a:spcAft>
              <a:buSzPts val="1400"/>
              <a:buAutoNum type="romanLcPeriod"/>
              <a:defRPr/>
            </a:lvl3pPr>
            <a:lvl4pPr indent="-317500" lvl="3" marL="1828800">
              <a:spcBef>
                <a:spcPts val="1600"/>
              </a:spcBef>
              <a:spcAft>
                <a:spcPts val="0"/>
              </a:spcAft>
              <a:buSzPts val="1400"/>
              <a:buAutoNum type="arabicPeriod"/>
              <a:defRPr/>
            </a:lvl4pPr>
            <a:lvl5pPr indent="-317500" lvl="4" marL="2286000">
              <a:spcBef>
                <a:spcPts val="1600"/>
              </a:spcBef>
              <a:spcAft>
                <a:spcPts val="0"/>
              </a:spcAft>
              <a:buSzPts val="1400"/>
              <a:buAutoNum type="alphaLcPeriod"/>
              <a:defRPr/>
            </a:lvl5pPr>
            <a:lvl6pPr indent="-317500" lvl="5" marL="2743200">
              <a:spcBef>
                <a:spcPts val="1600"/>
              </a:spcBef>
              <a:spcAft>
                <a:spcPts val="0"/>
              </a:spcAft>
              <a:buSzPts val="1400"/>
              <a:buAutoNum type="romanLcPeriod"/>
              <a:defRPr/>
            </a:lvl6pPr>
            <a:lvl7pPr indent="-317500" lvl="6" marL="3200400">
              <a:spcBef>
                <a:spcPts val="1600"/>
              </a:spcBef>
              <a:spcAft>
                <a:spcPts val="0"/>
              </a:spcAft>
              <a:buSzPts val="1400"/>
              <a:buAutoNum type="arabicPeriod"/>
              <a:defRPr/>
            </a:lvl7pPr>
            <a:lvl8pPr indent="-317500" lvl="7" marL="3657600">
              <a:spcBef>
                <a:spcPts val="1600"/>
              </a:spcBef>
              <a:spcAft>
                <a:spcPts val="0"/>
              </a:spcAft>
              <a:buSzPts val="1400"/>
              <a:buAutoNum type="alphaLcPeriod"/>
              <a:defRPr/>
            </a:lvl8pPr>
            <a:lvl9pPr indent="-317500" lvl="8" marL="4114800">
              <a:spcBef>
                <a:spcPts val="1600"/>
              </a:spcBef>
              <a:spcAft>
                <a:spcPts val="1600"/>
              </a:spcAft>
              <a:buSzPts val="1400"/>
              <a:buAutoNum type="romanLcPeriod"/>
              <a:defRPr/>
            </a:lvl9pPr>
          </a:lstStyle>
          <a:p/>
        </p:txBody>
      </p:sp>
      <p:sp>
        <p:nvSpPr>
          <p:cNvPr id="21" name="Google Shape;21;p4"/>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9_1">
    <p:spTree>
      <p:nvGrpSpPr>
        <p:cNvPr id="781" name="Shape 781"/>
        <p:cNvGrpSpPr/>
        <p:nvPr/>
      </p:nvGrpSpPr>
      <p:grpSpPr>
        <a:xfrm>
          <a:off x="0" y="0"/>
          <a:ext cx="0" cy="0"/>
          <a:chOff x="0" y="0"/>
          <a:chExt cx="0" cy="0"/>
        </a:xfrm>
      </p:grpSpPr>
      <p:sp>
        <p:nvSpPr>
          <p:cNvPr id="782" name="Google Shape;782;p31"/>
          <p:cNvSpPr txBox="1"/>
          <p:nvPr>
            <p:ph hasCustomPrompt="1" type="title"/>
          </p:nvPr>
        </p:nvSpPr>
        <p:spPr>
          <a:xfrm>
            <a:off x="876875" y="2129600"/>
            <a:ext cx="3633300" cy="994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800"/>
              <a:buNone/>
              <a:defRPr b="1" sz="7200">
                <a:solidFill>
                  <a:schemeClr val="lt2"/>
                </a:solidFill>
              </a:defRPr>
            </a:lvl1pPr>
            <a:lvl2pPr lvl="1" rtl="0" algn="ctr">
              <a:spcBef>
                <a:spcPts val="0"/>
              </a:spcBef>
              <a:spcAft>
                <a:spcPts val="0"/>
              </a:spcAft>
              <a:buClr>
                <a:schemeClr val="lt2"/>
              </a:buClr>
              <a:buSzPts val="4800"/>
              <a:buNone/>
              <a:defRPr b="1" sz="4800">
                <a:solidFill>
                  <a:schemeClr val="lt2"/>
                </a:solidFill>
              </a:defRPr>
            </a:lvl2pPr>
            <a:lvl3pPr lvl="2" rtl="0" algn="ctr">
              <a:spcBef>
                <a:spcPts val="0"/>
              </a:spcBef>
              <a:spcAft>
                <a:spcPts val="0"/>
              </a:spcAft>
              <a:buClr>
                <a:schemeClr val="lt2"/>
              </a:buClr>
              <a:buSzPts val="4800"/>
              <a:buNone/>
              <a:defRPr b="1" sz="4800">
                <a:solidFill>
                  <a:schemeClr val="lt2"/>
                </a:solidFill>
              </a:defRPr>
            </a:lvl3pPr>
            <a:lvl4pPr lvl="3" rtl="0" algn="ctr">
              <a:spcBef>
                <a:spcPts val="0"/>
              </a:spcBef>
              <a:spcAft>
                <a:spcPts val="0"/>
              </a:spcAft>
              <a:buClr>
                <a:schemeClr val="lt2"/>
              </a:buClr>
              <a:buSzPts val="4800"/>
              <a:buNone/>
              <a:defRPr b="1" sz="4800">
                <a:solidFill>
                  <a:schemeClr val="lt2"/>
                </a:solidFill>
              </a:defRPr>
            </a:lvl4pPr>
            <a:lvl5pPr lvl="4" rtl="0" algn="ctr">
              <a:spcBef>
                <a:spcPts val="0"/>
              </a:spcBef>
              <a:spcAft>
                <a:spcPts val="0"/>
              </a:spcAft>
              <a:buClr>
                <a:schemeClr val="lt2"/>
              </a:buClr>
              <a:buSzPts val="4800"/>
              <a:buNone/>
              <a:defRPr b="1" sz="4800">
                <a:solidFill>
                  <a:schemeClr val="lt2"/>
                </a:solidFill>
              </a:defRPr>
            </a:lvl5pPr>
            <a:lvl6pPr lvl="5" rtl="0" algn="ctr">
              <a:spcBef>
                <a:spcPts val="0"/>
              </a:spcBef>
              <a:spcAft>
                <a:spcPts val="0"/>
              </a:spcAft>
              <a:buClr>
                <a:schemeClr val="lt2"/>
              </a:buClr>
              <a:buSzPts val="4800"/>
              <a:buNone/>
              <a:defRPr b="1" sz="4800">
                <a:solidFill>
                  <a:schemeClr val="lt2"/>
                </a:solidFill>
              </a:defRPr>
            </a:lvl6pPr>
            <a:lvl7pPr lvl="6" rtl="0" algn="ctr">
              <a:spcBef>
                <a:spcPts val="0"/>
              </a:spcBef>
              <a:spcAft>
                <a:spcPts val="0"/>
              </a:spcAft>
              <a:buClr>
                <a:schemeClr val="lt2"/>
              </a:buClr>
              <a:buSzPts val="4800"/>
              <a:buNone/>
              <a:defRPr b="1" sz="4800">
                <a:solidFill>
                  <a:schemeClr val="lt2"/>
                </a:solidFill>
              </a:defRPr>
            </a:lvl7pPr>
            <a:lvl8pPr lvl="7" rtl="0" algn="ctr">
              <a:spcBef>
                <a:spcPts val="0"/>
              </a:spcBef>
              <a:spcAft>
                <a:spcPts val="0"/>
              </a:spcAft>
              <a:buClr>
                <a:schemeClr val="lt2"/>
              </a:buClr>
              <a:buSzPts val="4800"/>
              <a:buNone/>
              <a:defRPr b="1" sz="4800">
                <a:solidFill>
                  <a:schemeClr val="lt2"/>
                </a:solidFill>
              </a:defRPr>
            </a:lvl8pPr>
            <a:lvl9pPr lvl="8" rtl="0" algn="ctr">
              <a:spcBef>
                <a:spcPts val="0"/>
              </a:spcBef>
              <a:spcAft>
                <a:spcPts val="0"/>
              </a:spcAft>
              <a:buClr>
                <a:schemeClr val="lt2"/>
              </a:buClr>
              <a:buSzPts val="4800"/>
              <a:buNone/>
              <a:defRPr b="1" sz="4800">
                <a:solidFill>
                  <a:schemeClr val="lt2"/>
                </a:solidFill>
              </a:defRPr>
            </a:lvl9pPr>
          </a:lstStyle>
          <a:p>
            <a:r>
              <a:t>xx%</a:t>
            </a:r>
          </a:p>
        </p:txBody>
      </p:sp>
      <p:sp>
        <p:nvSpPr>
          <p:cNvPr id="783" name="Google Shape;783;p31"/>
          <p:cNvSpPr txBox="1"/>
          <p:nvPr>
            <p:ph idx="1" type="subTitle"/>
          </p:nvPr>
        </p:nvSpPr>
        <p:spPr>
          <a:xfrm>
            <a:off x="1554863" y="3732900"/>
            <a:ext cx="2277300" cy="55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4" name="Google Shape;784;p31"/>
          <p:cNvSpPr txBox="1"/>
          <p:nvPr>
            <p:ph idx="2" type="subTitle"/>
          </p:nvPr>
        </p:nvSpPr>
        <p:spPr>
          <a:xfrm>
            <a:off x="1554863" y="797900"/>
            <a:ext cx="2277300" cy="55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7">
    <p:spTree>
      <p:nvGrpSpPr>
        <p:cNvPr id="785" name="Shape 785"/>
        <p:cNvGrpSpPr/>
        <p:nvPr/>
      </p:nvGrpSpPr>
      <p:grpSpPr>
        <a:xfrm>
          <a:off x="0" y="0"/>
          <a:ext cx="0" cy="0"/>
          <a:chOff x="0" y="0"/>
          <a:chExt cx="0" cy="0"/>
        </a:xfrm>
      </p:grpSpPr>
      <p:sp>
        <p:nvSpPr>
          <p:cNvPr id="786" name="Google Shape;786;p32"/>
          <p:cNvSpPr txBox="1"/>
          <p:nvPr>
            <p:ph type="title"/>
          </p:nvPr>
        </p:nvSpPr>
        <p:spPr>
          <a:xfrm>
            <a:off x="1526925" y="1110500"/>
            <a:ext cx="2964600" cy="324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6000"/>
              <a:buNone/>
              <a:defRPr sz="48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6">
    <p:spTree>
      <p:nvGrpSpPr>
        <p:cNvPr id="787" name="Shape 787"/>
        <p:cNvGrpSpPr/>
        <p:nvPr/>
      </p:nvGrpSpPr>
      <p:grpSpPr>
        <a:xfrm>
          <a:off x="0" y="0"/>
          <a:ext cx="0" cy="0"/>
          <a:chOff x="0" y="0"/>
          <a:chExt cx="0" cy="0"/>
        </a:xfrm>
      </p:grpSpPr>
      <p:sp>
        <p:nvSpPr>
          <p:cNvPr id="788" name="Google Shape;788;p33"/>
          <p:cNvSpPr txBox="1"/>
          <p:nvPr>
            <p:ph type="title"/>
          </p:nvPr>
        </p:nvSpPr>
        <p:spPr>
          <a:xfrm>
            <a:off x="2372850" y="1255992"/>
            <a:ext cx="4398300" cy="2664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6000"/>
              <a:buNone/>
              <a:defRPr sz="7200">
                <a:solidFill>
                  <a:schemeClr val="lt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6_1">
    <p:spTree>
      <p:nvGrpSpPr>
        <p:cNvPr id="789" name="Shape 789"/>
        <p:cNvGrpSpPr/>
        <p:nvPr/>
      </p:nvGrpSpPr>
      <p:grpSpPr>
        <a:xfrm>
          <a:off x="0" y="0"/>
          <a:ext cx="0" cy="0"/>
          <a:chOff x="0" y="0"/>
          <a:chExt cx="0" cy="0"/>
        </a:xfrm>
      </p:grpSpPr>
      <p:grpSp>
        <p:nvGrpSpPr>
          <p:cNvPr id="790" name="Google Shape;790;p34"/>
          <p:cNvGrpSpPr/>
          <p:nvPr/>
        </p:nvGrpSpPr>
        <p:grpSpPr>
          <a:xfrm rot="288358">
            <a:off x="-936632" y="1280975"/>
            <a:ext cx="10990386" cy="2614049"/>
            <a:chOff x="5551350" y="3746150"/>
            <a:chExt cx="1974675" cy="437975"/>
          </a:xfrm>
        </p:grpSpPr>
        <p:sp>
          <p:nvSpPr>
            <p:cNvPr id="791" name="Google Shape;791;p34"/>
            <p:cNvSpPr/>
            <p:nvPr/>
          </p:nvSpPr>
          <p:spPr>
            <a:xfrm>
              <a:off x="6580950" y="4099600"/>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6665450" y="412265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6961125" y="40996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4"/>
            <p:cNvSpPr/>
            <p:nvPr/>
          </p:nvSpPr>
          <p:spPr>
            <a:xfrm>
              <a:off x="6719250" y="4103575"/>
              <a:ext cx="25" cy="25"/>
            </a:xfrm>
            <a:custGeom>
              <a:rect b="b" l="l" r="r" t="t"/>
              <a:pathLst>
                <a:path extrusionOk="0" h="1" w="1">
                  <a:moveTo>
                    <a:pt x="0" y="1"/>
                  </a:move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p:nvPr/>
          </p:nvSpPr>
          <p:spPr>
            <a:xfrm>
              <a:off x="5620500" y="3753825"/>
              <a:ext cx="1836375" cy="422625"/>
            </a:xfrm>
            <a:custGeom>
              <a:rect b="b" l="l" r="r" t="t"/>
              <a:pathLst>
                <a:path extrusionOk="0" h="16905" w="73455">
                  <a:moveTo>
                    <a:pt x="67148" y="775"/>
                  </a:moveTo>
                  <a:lnTo>
                    <a:pt x="67148" y="923"/>
                  </a:lnTo>
                  <a:lnTo>
                    <a:pt x="66533" y="923"/>
                  </a:lnTo>
                  <a:cubicBezTo>
                    <a:pt x="66841" y="923"/>
                    <a:pt x="67001" y="923"/>
                    <a:pt x="67148" y="775"/>
                  </a:cubicBezTo>
                  <a:close/>
                  <a:moveTo>
                    <a:pt x="55936" y="1697"/>
                  </a:moveTo>
                  <a:cubicBezTo>
                    <a:pt x="55777" y="1845"/>
                    <a:pt x="55629" y="1845"/>
                    <a:pt x="55322" y="1845"/>
                  </a:cubicBezTo>
                  <a:lnTo>
                    <a:pt x="55322" y="1697"/>
                  </a:lnTo>
                  <a:close/>
                  <a:moveTo>
                    <a:pt x="34423" y="2312"/>
                  </a:moveTo>
                  <a:lnTo>
                    <a:pt x="34423" y="2312"/>
                  </a:lnTo>
                  <a:cubicBezTo>
                    <a:pt x="34423" y="2312"/>
                    <a:pt x="34423" y="2312"/>
                    <a:pt x="34423" y="2312"/>
                  </a:cubicBezTo>
                  <a:close/>
                  <a:moveTo>
                    <a:pt x="32579" y="2460"/>
                  </a:moveTo>
                  <a:cubicBezTo>
                    <a:pt x="32579" y="2460"/>
                    <a:pt x="32726" y="2460"/>
                    <a:pt x="32726" y="2619"/>
                  </a:cubicBezTo>
                  <a:cubicBezTo>
                    <a:pt x="32579" y="2619"/>
                    <a:pt x="32579" y="2619"/>
                    <a:pt x="32579" y="2460"/>
                  </a:cubicBezTo>
                  <a:close/>
                  <a:moveTo>
                    <a:pt x="33341" y="2460"/>
                  </a:moveTo>
                  <a:lnTo>
                    <a:pt x="33341" y="2619"/>
                  </a:lnTo>
                  <a:lnTo>
                    <a:pt x="33193" y="2619"/>
                  </a:lnTo>
                  <a:lnTo>
                    <a:pt x="33193" y="2460"/>
                  </a:lnTo>
                  <a:close/>
                  <a:moveTo>
                    <a:pt x="56084" y="2619"/>
                  </a:moveTo>
                  <a:lnTo>
                    <a:pt x="55629" y="2767"/>
                  </a:lnTo>
                  <a:lnTo>
                    <a:pt x="55629" y="2619"/>
                  </a:lnTo>
                  <a:close/>
                  <a:moveTo>
                    <a:pt x="43483" y="2767"/>
                  </a:moveTo>
                  <a:cubicBezTo>
                    <a:pt x="43409" y="2847"/>
                    <a:pt x="43372" y="2887"/>
                    <a:pt x="43334" y="2887"/>
                  </a:cubicBezTo>
                  <a:cubicBezTo>
                    <a:pt x="43296" y="2887"/>
                    <a:pt x="43256" y="2847"/>
                    <a:pt x="43176" y="2767"/>
                  </a:cubicBezTo>
                  <a:close/>
                  <a:moveTo>
                    <a:pt x="44258" y="2767"/>
                  </a:moveTo>
                  <a:lnTo>
                    <a:pt x="44258" y="2927"/>
                  </a:lnTo>
                  <a:lnTo>
                    <a:pt x="44098" y="2927"/>
                  </a:lnTo>
                  <a:cubicBezTo>
                    <a:pt x="43790" y="2767"/>
                    <a:pt x="43643" y="2767"/>
                    <a:pt x="43483" y="2767"/>
                  </a:cubicBezTo>
                  <a:close/>
                  <a:moveTo>
                    <a:pt x="25817" y="3382"/>
                  </a:moveTo>
                  <a:cubicBezTo>
                    <a:pt x="25629" y="3480"/>
                    <a:pt x="25496" y="3518"/>
                    <a:pt x="25350" y="3532"/>
                  </a:cubicBezTo>
                  <a:lnTo>
                    <a:pt x="25350" y="3532"/>
                  </a:lnTo>
                  <a:cubicBezTo>
                    <a:pt x="25356" y="3382"/>
                    <a:pt x="25513" y="3382"/>
                    <a:pt x="25658" y="3382"/>
                  </a:cubicBezTo>
                  <a:close/>
                  <a:moveTo>
                    <a:pt x="25965" y="3382"/>
                  </a:moveTo>
                  <a:lnTo>
                    <a:pt x="25965" y="3541"/>
                  </a:lnTo>
                  <a:cubicBezTo>
                    <a:pt x="25817" y="3541"/>
                    <a:pt x="25817" y="3541"/>
                    <a:pt x="25817" y="3382"/>
                  </a:cubicBezTo>
                  <a:close/>
                  <a:moveTo>
                    <a:pt x="23359" y="3541"/>
                  </a:moveTo>
                  <a:cubicBezTo>
                    <a:pt x="23506" y="3541"/>
                    <a:pt x="23506" y="3689"/>
                    <a:pt x="23506" y="3689"/>
                  </a:cubicBezTo>
                  <a:lnTo>
                    <a:pt x="22744" y="3689"/>
                  </a:lnTo>
                  <a:cubicBezTo>
                    <a:pt x="23051" y="3689"/>
                    <a:pt x="23199" y="3689"/>
                    <a:pt x="23359" y="3541"/>
                  </a:cubicBezTo>
                  <a:close/>
                  <a:moveTo>
                    <a:pt x="24588" y="3541"/>
                  </a:moveTo>
                  <a:cubicBezTo>
                    <a:pt x="24588" y="3689"/>
                    <a:pt x="24428" y="3689"/>
                    <a:pt x="24428" y="3689"/>
                  </a:cubicBezTo>
                  <a:lnTo>
                    <a:pt x="23506" y="3689"/>
                  </a:lnTo>
                  <a:lnTo>
                    <a:pt x="23666" y="3541"/>
                  </a:lnTo>
                  <a:close/>
                  <a:moveTo>
                    <a:pt x="21969" y="3689"/>
                  </a:moveTo>
                  <a:cubicBezTo>
                    <a:pt x="21969" y="3689"/>
                    <a:pt x="21904" y="3760"/>
                    <a:pt x="21813" y="3760"/>
                  </a:cubicBezTo>
                  <a:cubicBezTo>
                    <a:pt x="21767" y="3760"/>
                    <a:pt x="21715" y="3742"/>
                    <a:pt x="21662" y="3689"/>
                  </a:cubicBezTo>
                  <a:close/>
                  <a:moveTo>
                    <a:pt x="20243" y="3778"/>
                  </a:moveTo>
                  <a:cubicBezTo>
                    <a:pt x="20317" y="3778"/>
                    <a:pt x="20384" y="3796"/>
                    <a:pt x="20433" y="3849"/>
                  </a:cubicBezTo>
                  <a:lnTo>
                    <a:pt x="19818" y="3849"/>
                  </a:lnTo>
                  <a:cubicBezTo>
                    <a:pt x="19925" y="3849"/>
                    <a:pt x="20097" y="3778"/>
                    <a:pt x="20243" y="3778"/>
                  </a:cubicBezTo>
                  <a:close/>
                  <a:moveTo>
                    <a:pt x="21355" y="3689"/>
                  </a:moveTo>
                  <a:cubicBezTo>
                    <a:pt x="21207" y="3849"/>
                    <a:pt x="21047" y="3849"/>
                    <a:pt x="20900" y="3849"/>
                  </a:cubicBezTo>
                  <a:lnTo>
                    <a:pt x="20740" y="3849"/>
                  </a:lnTo>
                  <a:cubicBezTo>
                    <a:pt x="20900" y="3689"/>
                    <a:pt x="21047" y="3689"/>
                    <a:pt x="21207" y="3689"/>
                  </a:cubicBezTo>
                  <a:close/>
                  <a:moveTo>
                    <a:pt x="30575" y="3689"/>
                  </a:moveTo>
                  <a:lnTo>
                    <a:pt x="30427" y="3849"/>
                  </a:lnTo>
                  <a:lnTo>
                    <a:pt x="29653" y="3849"/>
                  </a:lnTo>
                  <a:cubicBezTo>
                    <a:pt x="29505" y="3849"/>
                    <a:pt x="29198" y="3996"/>
                    <a:pt x="29038" y="3996"/>
                  </a:cubicBezTo>
                  <a:lnTo>
                    <a:pt x="28424" y="3996"/>
                  </a:lnTo>
                  <a:lnTo>
                    <a:pt x="28424" y="3849"/>
                  </a:lnTo>
                  <a:lnTo>
                    <a:pt x="28731" y="3849"/>
                  </a:lnTo>
                  <a:cubicBezTo>
                    <a:pt x="29198" y="3689"/>
                    <a:pt x="29505" y="3689"/>
                    <a:pt x="29960" y="3689"/>
                  </a:cubicBezTo>
                  <a:close/>
                  <a:moveTo>
                    <a:pt x="28583" y="4771"/>
                  </a:moveTo>
                  <a:lnTo>
                    <a:pt x="28583" y="4918"/>
                  </a:lnTo>
                  <a:lnTo>
                    <a:pt x="28424" y="4918"/>
                  </a:lnTo>
                  <a:cubicBezTo>
                    <a:pt x="28424" y="4771"/>
                    <a:pt x="28583" y="4771"/>
                    <a:pt x="28583" y="4771"/>
                  </a:cubicBezTo>
                  <a:close/>
                  <a:moveTo>
                    <a:pt x="27809" y="4918"/>
                  </a:moveTo>
                  <a:lnTo>
                    <a:pt x="27809" y="5078"/>
                  </a:lnTo>
                  <a:lnTo>
                    <a:pt x="27502" y="5078"/>
                  </a:lnTo>
                  <a:cubicBezTo>
                    <a:pt x="27661" y="5078"/>
                    <a:pt x="27661" y="4918"/>
                    <a:pt x="27809" y="4918"/>
                  </a:cubicBezTo>
                  <a:close/>
                  <a:moveTo>
                    <a:pt x="27047" y="5078"/>
                  </a:moveTo>
                  <a:cubicBezTo>
                    <a:pt x="26887" y="5078"/>
                    <a:pt x="26580" y="5226"/>
                    <a:pt x="26432" y="5226"/>
                  </a:cubicBezTo>
                  <a:cubicBezTo>
                    <a:pt x="26432" y="5078"/>
                    <a:pt x="26580" y="5078"/>
                    <a:pt x="26739" y="5078"/>
                  </a:cubicBezTo>
                  <a:close/>
                  <a:moveTo>
                    <a:pt x="32419" y="5226"/>
                  </a:moveTo>
                  <a:lnTo>
                    <a:pt x="32579" y="5385"/>
                  </a:lnTo>
                  <a:lnTo>
                    <a:pt x="32419" y="5385"/>
                  </a:lnTo>
                  <a:lnTo>
                    <a:pt x="32419" y="5226"/>
                  </a:lnTo>
                  <a:close/>
                  <a:moveTo>
                    <a:pt x="16905" y="4771"/>
                  </a:moveTo>
                  <a:lnTo>
                    <a:pt x="16905" y="4918"/>
                  </a:lnTo>
                  <a:lnTo>
                    <a:pt x="16745" y="5078"/>
                  </a:lnTo>
                  <a:cubicBezTo>
                    <a:pt x="16437" y="5078"/>
                    <a:pt x="16290" y="5226"/>
                    <a:pt x="15983" y="5226"/>
                  </a:cubicBezTo>
                  <a:lnTo>
                    <a:pt x="15208" y="5226"/>
                  </a:lnTo>
                  <a:cubicBezTo>
                    <a:pt x="15061" y="5226"/>
                    <a:pt x="14901" y="5385"/>
                    <a:pt x="14753" y="5385"/>
                  </a:cubicBezTo>
                  <a:cubicBezTo>
                    <a:pt x="14446" y="5385"/>
                    <a:pt x="14139" y="5533"/>
                    <a:pt x="13671" y="5533"/>
                  </a:cubicBezTo>
                  <a:lnTo>
                    <a:pt x="12909" y="5533"/>
                  </a:lnTo>
                  <a:lnTo>
                    <a:pt x="12749" y="5385"/>
                  </a:lnTo>
                  <a:lnTo>
                    <a:pt x="12909" y="5385"/>
                  </a:lnTo>
                  <a:lnTo>
                    <a:pt x="13057" y="5226"/>
                  </a:lnTo>
                  <a:lnTo>
                    <a:pt x="13364" y="5226"/>
                  </a:lnTo>
                  <a:cubicBezTo>
                    <a:pt x="13671" y="5226"/>
                    <a:pt x="13979" y="5078"/>
                    <a:pt x="14446" y="5078"/>
                  </a:cubicBezTo>
                  <a:lnTo>
                    <a:pt x="14901" y="5078"/>
                  </a:lnTo>
                  <a:cubicBezTo>
                    <a:pt x="15368" y="4918"/>
                    <a:pt x="15823" y="4918"/>
                    <a:pt x="16290" y="4771"/>
                  </a:cubicBezTo>
                  <a:close/>
                  <a:moveTo>
                    <a:pt x="31190" y="5385"/>
                  </a:moveTo>
                  <a:cubicBezTo>
                    <a:pt x="31042" y="5533"/>
                    <a:pt x="31042" y="5533"/>
                    <a:pt x="30882" y="5533"/>
                  </a:cubicBezTo>
                  <a:lnTo>
                    <a:pt x="30882" y="5385"/>
                  </a:lnTo>
                  <a:close/>
                  <a:moveTo>
                    <a:pt x="31657" y="5385"/>
                  </a:moveTo>
                  <a:cubicBezTo>
                    <a:pt x="31497" y="5533"/>
                    <a:pt x="31497" y="5533"/>
                    <a:pt x="31349" y="5533"/>
                  </a:cubicBezTo>
                  <a:cubicBezTo>
                    <a:pt x="31349" y="5533"/>
                    <a:pt x="31190" y="5385"/>
                    <a:pt x="31349" y="5385"/>
                  </a:cubicBezTo>
                  <a:close/>
                  <a:moveTo>
                    <a:pt x="29198" y="5533"/>
                  </a:moveTo>
                  <a:cubicBezTo>
                    <a:pt x="29198" y="5533"/>
                    <a:pt x="29198" y="5693"/>
                    <a:pt x="29038" y="5693"/>
                  </a:cubicBezTo>
                  <a:lnTo>
                    <a:pt x="29038" y="5533"/>
                  </a:lnTo>
                  <a:close/>
                  <a:moveTo>
                    <a:pt x="25658" y="6000"/>
                  </a:moveTo>
                  <a:lnTo>
                    <a:pt x="25658" y="6148"/>
                  </a:lnTo>
                  <a:cubicBezTo>
                    <a:pt x="25658" y="6148"/>
                    <a:pt x="25510" y="6148"/>
                    <a:pt x="25510" y="6000"/>
                  </a:cubicBezTo>
                  <a:close/>
                  <a:moveTo>
                    <a:pt x="26887" y="6000"/>
                  </a:moveTo>
                  <a:cubicBezTo>
                    <a:pt x="26887" y="6148"/>
                    <a:pt x="26887" y="6148"/>
                    <a:pt x="26739" y="6148"/>
                  </a:cubicBezTo>
                  <a:cubicBezTo>
                    <a:pt x="26739" y="6148"/>
                    <a:pt x="26887" y="6148"/>
                    <a:pt x="26887" y="6000"/>
                  </a:cubicBezTo>
                  <a:close/>
                  <a:moveTo>
                    <a:pt x="21969" y="6307"/>
                  </a:moveTo>
                  <a:lnTo>
                    <a:pt x="21969" y="6455"/>
                  </a:lnTo>
                  <a:lnTo>
                    <a:pt x="21822" y="6455"/>
                  </a:lnTo>
                  <a:lnTo>
                    <a:pt x="21969" y="6307"/>
                  </a:lnTo>
                  <a:close/>
                  <a:moveTo>
                    <a:pt x="22277" y="6148"/>
                  </a:moveTo>
                  <a:lnTo>
                    <a:pt x="22277" y="6307"/>
                  </a:lnTo>
                  <a:lnTo>
                    <a:pt x="22437" y="6307"/>
                  </a:lnTo>
                  <a:cubicBezTo>
                    <a:pt x="22437" y="6455"/>
                    <a:pt x="22277" y="6455"/>
                    <a:pt x="22277" y="6455"/>
                  </a:cubicBezTo>
                  <a:lnTo>
                    <a:pt x="22277" y="6307"/>
                  </a:lnTo>
                  <a:lnTo>
                    <a:pt x="22129" y="6307"/>
                  </a:lnTo>
                  <a:lnTo>
                    <a:pt x="22277" y="6148"/>
                  </a:lnTo>
                  <a:close/>
                  <a:moveTo>
                    <a:pt x="18134" y="6455"/>
                  </a:moveTo>
                  <a:lnTo>
                    <a:pt x="18134" y="6615"/>
                  </a:lnTo>
                  <a:lnTo>
                    <a:pt x="17974" y="6615"/>
                  </a:lnTo>
                  <a:lnTo>
                    <a:pt x="18134" y="6455"/>
                  </a:lnTo>
                  <a:close/>
                  <a:moveTo>
                    <a:pt x="16745" y="6762"/>
                  </a:moveTo>
                  <a:lnTo>
                    <a:pt x="16745" y="6922"/>
                  </a:lnTo>
                  <a:lnTo>
                    <a:pt x="16437" y="6922"/>
                  </a:lnTo>
                  <a:cubicBezTo>
                    <a:pt x="16597" y="6762"/>
                    <a:pt x="16597" y="6762"/>
                    <a:pt x="16745" y="6762"/>
                  </a:cubicBezTo>
                  <a:close/>
                  <a:moveTo>
                    <a:pt x="15368" y="6922"/>
                  </a:moveTo>
                  <a:lnTo>
                    <a:pt x="15368" y="7070"/>
                  </a:lnTo>
                  <a:lnTo>
                    <a:pt x="15208" y="7070"/>
                  </a:lnTo>
                  <a:lnTo>
                    <a:pt x="15368" y="6922"/>
                  </a:lnTo>
                  <a:close/>
                  <a:moveTo>
                    <a:pt x="66079" y="9074"/>
                  </a:moveTo>
                  <a:lnTo>
                    <a:pt x="66079" y="9221"/>
                  </a:lnTo>
                  <a:lnTo>
                    <a:pt x="65919" y="9221"/>
                  </a:lnTo>
                  <a:cubicBezTo>
                    <a:pt x="65919" y="9074"/>
                    <a:pt x="65919" y="9074"/>
                    <a:pt x="66079" y="9074"/>
                  </a:cubicBezTo>
                  <a:close/>
                  <a:moveTo>
                    <a:pt x="61776" y="9688"/>
                  </a:moveTo>
                  <a:lnTo>
                    <a:pt x="61616" y="9836"/>
                  </a:lnTo>
                  <a:lnTo>
                    <a:pt x="61616" y="9688"/>
                  </a:lnTo>
                  <a:close/>
                  <a:moveTo>
                    <a:pt x="58702" y="9836"/>
                  </a:moveTo>
                  <a:cubicBezTo>
                    <a:pt x="58850" y="9996"/>
                    <a:pt x="58702" y="9996"/>
                    <a:pt x="58702" y="9996"/>
                  </a:cubicBezTo>
                  <a:lnTo>
                    <a:pt x="58702" y="9836"/>
                  </a:lnTo>
                  <a:close/>
                  <a:moveTo>
                    <a:pt x="59010" y="9836"/>
                  </a:moveTo>
                  <a:lnTo>
                    <a:pt x="59010" y="9996"/>
                  </a:lnTo>
                  <a:lnTo>
                    <a:pt x="58850" y="9996"/>
                  </a:lnTo>
                  <a:lnTo>
                    <a:pt x="59010" y="9836"/>
                  </a:lnTo>
                  <a:close/>
                  <a:moveTo>
                    <a:pt x="58395" y="9996"/>
                  </a:moveTo>
                  <a:lnTo>
                    <a:pt x="58543" y="10143"/>
                  </a:lnTo>
                  <a:lnTo>
                    <a:pt x="58395" y="10143"/>
                  </a:lnTo>
                  <a:lnTo>
                    <a:pt x="58395" y="9996"/>
                  </a:lnTo>
                  <a:close/>
                  <a:moveTo>
                    <a:pt x="52396" y="10450"/>
                  </a:moveTo>
                  <a:lnTo>
                    <a:pt x="52396" y="10610"/>
                  </a:lnTo>
                  <a:lnTo>
                    <a:pt x="52248" y="10610"/>
                  </a:lnTo>
                  <a:cubicBezTo>
                    <a:pt x="52396" y="10610"/>
                    <a:pt x="52396" y="10450"/>
                    <a:pt x="52396" y="10450"/>
                  </a:cubicBezTo>
                  <a:close/>
                  <a:moveTo>
                    <a:pt x="49482" y="10610"/>
                  </a:moveTo>
                  <a:cubicBezTo>
                    <a:pt x="49322" y="10610"/>
                    <a:pt x="49322" y="10758"/>
                    <a:pt x="49322" y="10758"/>
                  </a:cubicBezTo>
                  <a:lnTo>
                    <a:pt x="49322" y="10610"/>
                  </a:lnTo>
                  <a:close/>
                  <a:moveTo>
                    <a:pt x="45020" y="11065"/>
                  </a:moveTo>
                  <a:lnTo>
                    <a:pt x="45020" y="11225"/>
                  </a:lnTo>
                  <a:lnTo>
                    <a:pt x="44872" y="11225"/>
                  </a:lnTo>
                  <a:lnTo>
                    <a:pt x="44872" y="11065"/>
                  </a:lnTo>
                  <a:close/>
                  <a:moveTo>
                    <a:pt x="41184" y="11532"/>
                  </a:moveTo>
                  <a:cubicBezTo>
                    <a:pt x="41184" y="11680"/>
                    <a:pt x="41184" y="11680"/>
                    <a:pt x="41332" y="11680"/>
                  </a:cubicBezTo>
                  <a:lnTo>
                    <a:pt x="41184" y="11680"/>
                  </a:lnTo>
                  <a:lnTo>
                    <a:pt x="41184" y="11532"/>
                  </a:lnTo>
                  <a:close/>
                  <a:moveTo>
                    <a:pt x="41492" y="11532"/>
                  </a:moveTo>
                  <a:lnTo>
                    <a:pt x="41492" y="11680"/>
                  </a:lnTo>
                  <a:lnTo>
                    <a:pt x="41332" y="11680"/>
                  </a:lnTo>
                  <a:lnTo>
                    <a:pt x="41332" y="11532"/>
                  </a:lnTo>
                  <a:close/>
                  <a:moveTo>
                    <a:pt x="41799" y="11532"/>
                  </a:moveTo>
                  <a:cubicBezTo>
                    <a:pt x="41799" y="11532"/>
                    <a:pt x="41799" y="11680"/>
                    <a:pt x="41639" y="11680"/>
                  </a:cubicBezTo>
                  <a:lnTo>
                    <a:pt x="41639" y="11532"/>
                  </a:lnTo>
                  <a:close/>
                  <a:moveTo>
                    <a:pt x="47171" y="11680"/>
                  </a:moveTo>
                  <a:cubicBezTo>
                    <a:pt x="47331" y="11680"/>
                    <a:pt x="47331" y="11680"/>
                    <a:pt x="47331" y="11840"/>
                  </a:cubicBezTo>
                  <a:lnTo>
                    <a:pt x="47171" y="11840"/>
                  </a:lnTo>
                  <a:lnTo>
                    <a:pt x="47171" y="11680"/>
                  </a:lnTo>
                  <a:cubicBezTo>
                    <a:pt x="47171" y="11840"/>
                    <a:pt x="47171" y="11840"/>
                    <a:pt x="47024" y="11840"/>
                  </a:cubicBezTo>
                  <a:lnTo>
                    <a:pt x="47171" y="11680"/>
                  </a:lnTo>
                  <a:lnTo>
                    <a:pt x="47171" y="11680"/>
                  </a:lnTo>
                  <a:lnTo>
                    <a:pt x="47171" y="11680"/>
                  </a:lnTo>
                  <a:close/>
                  <a:moveTo>
                    <a:pt x="46716" y="11840"/>
                  </a:moveTo>
                  <a:cubicBezTo>
                    <a:pt x="46556" y="11987"/>
                    <a:pt x="46409" y="11987"/>
                    <a:pt x="46249" y="11987"/>
                  </a:cubicBezTo>
                  <a:lnTo>
                    <a:pt x="46249" y="11840"/>
                  </a:lnTo>
                  <a:close/>
                  <a:moveTo>
                    <a:pt x="60159" y="11412"/>
                  </a:moveTo>
                  <a:cubicBezTo>
                    <a:pt x="60236" y="11412"/>
                    <a:pt x="60313" y="11452"/>
                    <a:pt x="60387" y="11532"/>
                  </a:cubicBezTo>
                  <a:lnTo>
                    <a:pt x="60546" y="11532"/>
                  </a:lnTo>
                  <a:lnTo>
                    <a:pt x="60546" y="11680"/>
                  </a:lnTo>
                  <a:lnTo>
                    <a:pt x="60079" y="11680"/>
                  </a:lnTo>
                  <a:cubicBezTo>
                    <a:pt x="59772" y="11840"/>
                    <a:pt x="59317" y="11840"/>
                    <a:pt x="59010" y="11987"/>
                  </a:cubicBezTo>
                  <a:lnTo>
                    <a:pt x="58543" y="11987"/>
                  </a:lnTo>
                  <a:cubicBezTo>
                    <a:pt x="58088" y="11987"/>
                    <a:pt x="57621" y="12147"/>
                    <a:pt x="57166" y="12147"/>
                  </a:cubicBezTo>
                  <a:lnTo>
                    <a:pt x="56391" y="12147"/>
                  </a:lnTo>
                  <a:lnTo>
                    <a:pt x="56391" y="11987"/>
                  </a:lnTo>
                  <a:lnTo>
                    <a:pt x="56699" y="11987"/>
                  </a:lnTo>
                  <a:cubicBezTo>
                    <a:pt x="57006" y="11840"/>
                    <a:pt x="57166" y="11840"/>
                    <a:pt x="57473" y="11840"/>
                  </a:cubicBezTo>
                  <a:cubicBezTo>
                    <a:pt x="57780" y="11840"/>
                    <a:pt x="57928" y="11680"/>
                    <a:pt x="58088" y="11680"/>
                  </a:cubicBezTo>
                  <a:lnTo>
                    <a:pt x="58702" y="11680"/>
                  </a:lnTo>
                  <a:cubicBezTo>
                    <a:pt x="59010" y="11680"/>
                    <a:pt x="59317" y="11532"/>
                    <a:pt x="59772" y="11532"/>
                  </a:cubicBezTo>
                  <a:lnTo>
                    <a:pt x="59932" y="11532"/>
                  </a:lnTo>
                  <a:cubicBezTo>
                    <a:pt x="60006" y="11452"/>
                    <a:pt x="60082" y="11412"/>
                    <a:pt x="60159" y="11412"/>
                  </a:cubicBezTo>
                  <a:close/>
                  <a:moveTo>
                    <a:pt x="44258" y="12147"/>
                  </a:moveTo>
                  <a:lnTo>
                    <a:pt x="44258" y="12294"/>
                  </a:lnTo>
                  <a:lnTo>
                    <a:pt x="44098" y="12294"/>
                  </a:lnTo>
                  <a:cubicBezTo>
                    <a:pt x="44098" y="12147"/>
                    <a:pt x="44258" y="12147"/>
                    <a:pt x="44258" y="12147"/>
                  </a:cubicBezTo>
                  <a:close/>
                  <a:moveTo>
                    <a:pt x="53625" y="13069"/>
                  </a:moveTo>
                  <a:lnTo>
                    <a:pt x="53625" y="13216"/>
                  </a:lnTo>
                  <a:lnTo>
                    <a:pt x="53011" y="13216"/>
                  </a:lnTo>
                  <a:cubicBezTo>
                    <a:pt x="53170" y="13216"/>
                    <a:pt x="53478" y="13069"/>
                    <a:pt x="53625" y="13069"/>
                  </a:cubicBezTo>
                  <a:close/>
                  <a:moveTo>
                    <a:pt x="45020" y="13069"/>
                  </a:moveTo>
                  <a:cubicBezTo>
                    <a:pt x="44872" y="13216"/>
                    <a:pt x="44872" y="13216"/>
                    <a:pt x="44712" y="13216"/>
                  </a:cubicBezTo>
                  <a:cubicBezTo>
                    <a:pt x="44258" y="13216"/>
                    <a:pt x="43790" y="13376"/>
                    <a:pt x="43336" y="13376"/>
                  </a:cubicBezTo>
                  <a:lnTo>
                    <a:pt x="43028" y="13376"/>
                  </a:lnTo>
                  <a:cubicBezTo>
                    <a:pt x="42868" y="13376"/>
                    <a:pt x="42868" y="13376"/>
                    <a:pt x="42868" y="13216"/>
                  </a:cubicBezTo>
                  <a:lnTo>
                    <a:pt x="43336" y="13216"/>
                  </a:lnTo>
                  <a:cubicBezTo>
                    <a:pt x="43483" y="13069"/>
                    <a:pt x="43643" y="13069"/>
                    <a:pt x="43643" y="13069"/>
                  </a:cubicBezTo>
                  <a:close/>
                  <a:moveTo>
                    <a:pt x="52089" y="13216"/>
                  </a:moveTo>
                  <a:cubicBezTo>
                    <a:pt x="51941" y="13376"/>
                    <a:pt x="51634" y="13376"/>
                    <a:pt x="51474" y="13376"/>
                  </a:cubicBezTo>
                  <a:lnTo>
                    <a:pt x="49937" y="13376"/>
                  </a:lnTo>
                  <a:lnTo>
                    <a:pt x="49937" y="13216"/>
                  </a:lnTo>
                  <a:lnTo>
                    <a:pt x="50097" y="13216"/>
                  </a:lnTo>
                  <a:cubicBezTo>
                    <a:pt x="50097" y="13296"/>
                    <a:pt x="50134" y="13336"/>
                    <a:pt x="50191" y="13336"/>
                  </a:cubicBezTo>
                  <a:cubicBezTo>
                    <a:pt x="50248" y="13336"/>
                    <a:pt x="50324" y="13296"/>
                    <a:pt x="50404" y="13216"/>
                  </a:cubicBezTo>
                  <a:close/>
                  <a:moveTo>
                    <a:pt x="49937" y="13216"/>
                  </a:moveTo>
                  <a:lnTo>
                    <a:pt x="49790" y="13376"/>
                  </a:lnTo>
                  <a:cubicBezTo>
                    <a:pt x="49683" y="13376"/>
                    <a:pt x="49582" y="13442"/>
                    <a:pt x="49479" y="13442"/>
                  </a:cubicBezTo>
                  <a:cubicBezTo>
                    <a:pt x="49428" y="13442"/>
                    <a:pt x="49376" y="13425"/>
                    <a:pt x="49322" y="13376"/>
                  </a:cubicBezTo>
                  <a:lnTo>
                    <a:pt x="49015" y="13376"/>
                  </a:lnTo>
                  <a:cubicBezTo>
                    <a:pt x="48868" y="13524"/>
                    <a:pt x="48708" y="13524"/>
                    <a:pt x="48560" y="13524"/>
                  </a:cubicBezTo>
                  <a:lnTo>
                    <a:pt x="47638" y="13524"/>
                  </a:lnTo>
                  <a:cubicBezTo>
                    <a:pt x="47946" y="13376"/>
                    <a:pt x="48093" y="13376"/>
                    <a:pt x="48400" y="13376"/>
                  </a:cubicBezTo>
                  <a:lnTo>
                    <a:pt x="49015" y="13376"/>
                  </a:lnTo>
                  <a:cubicBezTo>
                    <a:pt x="49322" y="13376"/>
                    <a:pt x="49630" y="13376"/>
                    <a:pt x="49937" y="13216"/>
                  </a:cubicBezTo>
                  <a:close/>
                  <a:moveTo>
                    <a:pt x="47331" y="13524"/>
                  </a:moveTo>
                  <a:lnTo>
                    <a:pt x="47331" y="13684"/>
                  </a:lnTo>
                  <a:lnTo>
                    <a:pt x="46556" y="13684"/>
                  </a:lnTo>
                  <a:cubicBezTo>
                    <a:pt x="46556" y="13524"/>
                    <a:pt x="46716" y="13524"/>
                    <a:pt x="46716" y="13524"/>
                  </a:cubicBezTo>
                  <a:cubicBezTo>
                    <a:pt x="46765" y="13577"/>
                    <a:pt x="46832" y="13595"/>
                    <a:pt x="46906" y="13595"/>
                  </a:cubicBezTo>
                  <a:cubicBezTo>
                    <a:pt x="47052" y="13595"/>
                    <a:pt x="47224" y="13524"/>
                    <a:pt x="47331" y="13524"/>
                  </a:cubicBezTo>
                  <a:close/>
                  <a:moveTo>
                    <a:pt x="51781" y="13831"/>
                  </a:moveTo>
                  <a:lnTo>
                    <a:pt x="51781" y="13991"/>
                  </a:lnTo>
                  <a:lnTo>
                    <a:pt x="51634" y="13991"/>
                  </a:lnTo>
                  <a:lnTo>
                    <a:pt x="51634" y="13831"/>
                  </a:lnTo>
                  <a:close/>
                  <a:moveTo>
                    <a:pt x="52089" y="13831"/>
                  </a:moveTo>
                  <a:lnTo>
                    <a:pt x="52089" y="13991"/>
                  </a:lnTo>
                  <a:cubicBezTo>
                    <a:pt x="52089" y="13991"/>
                    <a:pt x="51941" y="13991"/>
                    <a:pt x="51941" y="13831"/>
                  </a:cubicBezTo>
                  <a:close/>
                  <a:moveTo>
                    <a:pt x="46409" y="13689"/>
                  </a:moveTo>
                  <a:cubicBezTo>
                    <a:pt x="46409" y="13831"/>
                    <a:pt x="46407" y="13831"/>
                    <a:pt x="46249" y="13831"/>
                  </a:cubicBezTo>
                  <a:lnTo>
                    <a:pt x="46102" y="13831"/>
                  </a:lnTo>
                  <a:cubicBezTo>
                    <a:pt x="45794" y="13831"/>
                    <a:pt x="45634" y="13831"/>
                    <a:pt x="45487" y="13991"/>
                  </a:cubicBezTo>
                  <a:lnTo>
                    <a:pt x="44872" y="13991"/>
                  </a:lnTo>
                  <a:cubicBezTo>
                    <a:pt x="44872" y="14065"/>
                    <a:pt x="44832" y="14102"/>
                    <a:pt x="44792" y="14102"/>
                  </a:cubicBezTo>
                  <a:cubicBezTo>
                    <a:pt x="44752" y="14102"/>
                    <a:pt x="44712" y="14065"/>
                    <a:pt x="44712" y="13991"/>
                  </a:cubicBezTo>
                  <a:cubicBezTo>
                    <a:pt x="44565" y="13991"/>
                    <a:pt x="44405" y="13991"/>
                    <a:pt x="44405" y="14138"/>
                  </a:cubicBezTo>
                  <a:cubicBezTo>
                    <a:pt x="44258" y="13991"/>
                    <a:pt x="44258" y="13991"/>
                    <a:pt x="44098" y="13991"/>
                  </a:cubicBezTo>
                  <a:cubicBezTo>
                    <a:pt x="44258" y="13991"/>
                    <a:pt x="44565" y="13991"/>
                    <a:pt x="44712" y="13831"/>
                  </a:cubicBezTo>
                  <a:lnTo>
                    <a:pt x="45327" y="13831"/>
                  </a:lnTo>
                  <a:cubicBezTo>
                    <a:pt x="45742" y="13831"/>
                    <a:pt x="46031" y="13715"/>
                    <a:pt x="46409" y="13689"/>
                  </a:cubicBezTo>
                  <a:close/>
                  <a:moveTo>
                    <a:pt x="41946" y="14298"/>
                  </a:moveTo>
                  <a:cubicBezTo>
                    <a:pt x="41848" y="14298"/>
                    <a:pt x="41815" y="14364"/>
                    <a:pt x="41757" y="14364"/>
                  </a:cubicBezTo>
                  <a:cubicBezTo>
                    <a:pt x="41728" y="14364"/>
                    <a:pt x="41692" y="14347"/>
                    <a:pt x="41639" y="14298"/>
                  </a:cubicBezTo>
                  <a:close/>
                  <a:moveTo>
                    <a:pt x="39340" y="14446"/>
                  </a:moveTo>
                  <a:cubicBezTo>
                    <a:pt x="39234" y="14446"/>
                    <a:pt x="39198" y="14517"/>
                    <a:pt x="39143" y="14517"/>
                  </a:cubicBezTo>
                  <a:cubicBezTo>
                    <a:pt x="39115" y="14517"/>
                    <a:pt x="39082" y="14499"/>
                    <a:pt x="39033" y="14446"/>
                  </a:cubicBezTo>
                  <a:close/>
                  <a:moveTo>
                    <a:pt x="18134" y="15220"/>
                  </a:moveTo>
                  <a:cubicBezTo>
                    <a:pt x="17827" y="15368"/>
                    <a:pt x="17667" y="15368"/>
                    <a:pt x="17519" y="15368"/>
                  </a:cubicBezTo>
                  <a:lnTo>
                    <a:pt x="17359" y="15220"/>
                  </a:lnTo>
                  <a:close/>
                  <a:moveTo>
                    <a:pt x="6762" y="15982"/>
                  </a:moveTo>
                  <a:lnTo>
                    <a:pt x="6762" y="16142"/>
                  </a:lnTo>
                  <a:lnTo>
                    <a:pt x="6295" y="16142"/>
                  </a:lnTo>
                  <a:cubicBezTo>
                    <a:pt x="6455" y="16142"/>
                    <a:pt x="6603" y="16142"/>
                    <a:pt x="6762" y="15982"/>
                  </a:cubicBezTo>
                  <a:close/>
                  <a:moveTo>
                    <a:pt x="3529" y="16142"/>
                  </a:moveTo>
                  <a:cubicBezTo>
                    <a:pt x="3529" y="16142"/>
                    <a:pt x="3382" y="16142"/>
                    <a:pt x="3382" y="16290"/>
                  </a:cubicBezTo>
                  <a:lnTo>
                    <a:pt x="3529" y="16290"/>
                  </a:lnTo>
                  <a:cubicBezTo>
                    <a:pt x="3689" y="16290"/>
                    <a:pt x="3996" y="16290"/>
                    <a:pt x="4144" y="16142"/>
                  </a:cubicBezTo>
                  <a:close/>
                  <a:moveTo>
                    <a:pt x="63767" y="1"/>
                  </a:moveTo>
                  <a:cubicBezTo>
                    <a:pt x="63153" y="161"/>
                    <a:pt x="62538" y="161"/>
                    <a:pt x="62083" y="308"/>
                  </a:cubicBezTo>
                  <a:lnTo>
                    <a:pt x="61616" y="308"/>
                  </a:lnTo>
                  <a:cubicBezTo>
                    <a:pt x="61468" y="468"/>
                    <a:pt x="61309" y="468"/>
                    <a:pt x="61161" y="468"/>
                  </a:cubicBezTo>
                  <a:cubicBezTo>
                    <a:pt x="61161" y="308"/>
                    <a:pt x="61001" y="308"/>
                    <a:pt x="61001" y="308"/>
                  </a:cubicBezTo>
                  <a:cubicBezTo>
                    <a:pt x="60854" y="468"/>
                    <a:pt x="60694" y="468"/>
                    <a:pt x="60546" y="468"/>
                  </a:cubicBezTo>
                  <a:lnTo>
                    <a:pt x="60387" y="468"/>
                  </a:lnTo>
                  <a:cubicBezTo>
                    <a:pt x="59932" y="468"/>
                    <a:pt x="59624" y="468"/>
                    <a:pt x="59157" y="616"/>
                  </a:cubicBezTo>
                  <a:lnTo>
                    <a:pt x="58702" y="616"/>
                  </a:lnTo>
                  <a:cubicBezTo>
                    <a:pt x="58543" y="775"/>
                    <a:pt x="58395" y="775"/>
                    <a:pt x="58235" y="775"/>
                  </a:cubicBezTo>
                  <a:lnTo>
                    <a:pt x="58088" y="775"/>
                  </a:lnTo>
                  <a:cubicBezTo>
                    <a:pt x="57928" y="923"/>
                    <a:pt x="57780" y="923"/>
                    <a:pt x="57473" y="923"/>
                  </a:cubicBezTo>
                  <a:cubicBezTo>
                    <a:pt x="57166" y="923"/>
                    <a:pt x="56858" y="1083"/>
                    <a:pt x="56551" y="1083"/>
                  </a:cubicBezTo>
                  <a:lnTo>
                    <a:pt x="55777" y="1083"/>
                  </a:lnTo>
                  <a:cubicBezTo>
                    <a:pt x="55777" y="1083"/>
                    <a:pt x="55936" y="1083"/>
                    <a:pt x="55936" y="923"/>
                  </a:cubicBezTo>
                  <a:lnTo>
                    <a:pt x="55936" y="923"/>
                  </a:lnTo>
                  <a:cubicBezTo>
                    <a:pt x="55777" y="1083"/>
                    <a:pt x="55629" y="1083"/>
                    <a:pt x="55469" y="1083"/>
                  </a:cubicBezTo>
                  <a:lnTo>
                    <a:pt x="54547" y="1083"/>
                  </a:lnTo>
                  <a:cubicBezTo>
                    <a:pt x="54547" y="1230"/>
                    <a:pt x="54400" y="1230"/>
                    <a:pt x="54240" y="1230"/>
                  </a:cubicBezTo>
                  <a:cubicBezTo>
                    <a:pt x="54240" y="1157"/>
                    <a:pt x="54203" y="1120"/>
                    <a:pt x="54166" y="1120"/>
                  </a:cubicBezTo>
                  <a:cubicBezTo>
                    <a:pt x="54129" y="1120"/>
                    <a:pt x="54092" y="1157"/>
                    <a:pt x="54092" y="1230"/>
                  </a:cubicBezTo>
                  <a:lnTo>
                    <a:pt x="53625" y="1230"/>
                  </a:lnTo>
                  <a:lnTo>
                    <a:pt x="53478" y="1390"/>
                  </a:lnTo>
                  <a:lnTo>
                    <a:pt x="53318" y="1390"/>
                  </a:lnTo>
                  <a:cubicBezTo>
                    <a:pt x="53011" y="1538"/>
                    <a:pt x="52703" y="1697"/>
                    <a:pt x="52396" y="1697"/>
                  </a:cubicBezTo>
                  <a:lnTo>
                    <a:pt x="51326" y="1697"/>
                  </a:lnTo>
                  <a:cubicBezTo>
                    <a:pt x="51220" y="1697"/>
                    <a:pt x="51184" y="1763"/>
                    <a:pt x="51129" y="1763"/>
                  </a:cubicBezTo>
                  <a:cubicBezTo>
                    <a:pt x="51101" y="1763"/>
                    <a:pt x="51068" y="1747"/>
                    <a:pt x="51019" y="1697"/>
                  </a:cubicBezTo>
                  <a:lnTo>
                    <a:pt x="50859" y="1697"/>
                  </a:lnTo>
                  <a:cubicBezTo>
                    <a:pt x="50712" y="1845"/>
                    <a:pt x="50404" y="1845"/>
                    <a:pt x="50245" y="1845"/>
                  </a:cubicBezTo>
                  <a:cubicBezTo>
                    <a:pt x="49937" y="1845"/>
                    <a:pt x="49630" y="1845"/>
                    <a:pt x="49482" y="2005"/>
                  </a:cubicBezTo>
                  <a:lnTo>
                    <a:pt x="49015" y="2005"/>
                  </a:lnTo>
                  <a:cubicBezTo>
                    <a:pt x="48868" y="2152"/>
                    <a:pt x="48560" y="2152"/>
                    <a:pt x="48400" y="2152"/>
                  </a:cubicBezTo>
                  <a:cubicBezTo>
                    <a:pt x="48253" y="2152"/>
                    <a:pt x="48253" y="2152"/>
                    <a:pt x="48093" y="2005"/>
                  </a:cubicBezTo>
                  <a:cubicBezTo>
                    <a:pt x="48093" y="2152"/>
                    <a:pt x="47946" y="2152"/>
                    <a:pt x="47946" y="2152"/>
                  </a:cubicBezTo>
                  <a:cubicBezTo>
                    <a:pt x="47786" y="2152"/>
                    <a:pt x="47638" y="2152"/>
                    <a:pt x="47638" y="2312"/>
                  </a:cubicBezTo>
                  <a:lnTo>
                    <a:pt x="47478" y="2312"/>
                  </a:lnTo>
                  <a:cubicBezTo>
                    <a:pt x="47171" y="2460"/>
                    <a:pt x="47024" y="2460"/>
                    <a:pt x="46716" y="2460"/>
                  </a:cubicBezTo>
                  <a:lnTo>
                    <a:pt x="46409" y="2460"/>
                  </a:lnTo>
                  <a:cubicBezTo>
                    <a:pt x="46249" y="2460"/>
                    <a:pt x="46102" y="2619"/>
                    <a:pt x="45942" y="2619"/>
                  </a:cubicBezTo>
                  <a:lnTo>
                    <a:pt x="42868" y="2619"/>
                  </a:lnTo>
                  <a:lnTo>
                    <a:pt x="42868" y="2767"/>
                  </a:lnTo>
                  <a:lnTo>
                    <a:pt x="43028" y="2767"/>
                  </a:lnTo>
                  <a:cubicBezTo>
                    <a:pt x="42721" y="2927"/>
                    <a:pt x="42414" y="2927"/>
                    <a:pt x="41946" y="2927"/>
                  </a:cubicBezTo>
                  <a:lnTo>
                    <a:pt x="41332" y="2927"/>
                  </a:lnTo>
                  <a:cubicBezTo>
                    <a:pt x="41024" y="2927"/>
                    <a:pt x="40717" y="3074"/>
                    <a:pt x="40570" y="3074"/>
                  </a:cubicBezTo>
                  <a:cubicBezTo>
                    <a:pt x="40102" y="3074"/>
                    <a:pt x="39795" y="3234"/>
                    <a:pt x="39340" y="3234"/>
                  </a:cubicBezTo>
                  <a:cubicBezTo>
                    <a:pt x="38873" y="3382"/>
                    <a:pt x="38418" y="3382"/>
                    <a:pt x="37803" y="3382"/>
                  </a:cubicBezTo>
                  <a:lnTo>
                    <a:pt x="37029" y="3382"/>
                  </a:lnTo>
                  <a:cubicBezTo>
                    <a:pt x="36980" y="3435"/>
                    <a:pt x="36947" y="3453"/>
                    <a:pt x="36919" y="3453"/>
                  </a:cubicBezTo>
                  <a:cubicBezTo>
                    <a:pt x="36864" y="3453"/>
                    <a:pt x="36828" y="3382"/>
                    <a:pt x="36722" y="3382"/>
                  </a:cubicBezTo>
                  <a:lnTo>
                    <a:pt x="34423" y="3382"/>
                  </a:lnTo>
                  <a:cubicBezTo>
                    <a:pt x="34263" y="3234"/>
                    <a:pt x="34115" y="3234"/>
                    <a:pt x="33956" y="3234"/>
                  </a:cubicBezTo>
                  <a:cubicBezTo>
                    <a:pt x="33882" y="3308"/>
                    <a:pt x="33805" y="3345"/>
                    <a:pt x="33728" y="3345"/>
                  </a:cubicBezTo>
                  <a:cubicBezTo>
                    <a:pt x="33651" y="3345"/>
                    <a:pt x="33575" y="3308"/>
                    <a:pt x="33501" y="3234"/>
                  </a:cubicBezTo>
                  <a:lnTo>
                    <a:pt x="32419" y="3234"/>
                  </a:lnTo>
                  <a:cubicBezTo>
                    <a:pt x="32419" y="3234"/>
                    <a:pt x="32419" y="3074"/>
                    <a:pt x="32271" y="3074"/>
                  </a:cubicBezTo>
                  <a:lnTo>
                    <a:pt x="31657" y="3074"/>
                  </a:lnTo>
                  <a:cubicBezTo>
                    <a:pt x="31497" y="3074"/>
                    <a:pt x="31497" y="3074"/>
                    <a:pt x="31349" y="2927"/>
                  </a:cubicBezTo>
                  <a:cubicBezTo>
                    <a:pt x="31196" y="3001"/>
                    <a:pt x="31042" y="3001"/>
                    <a:pt x="30888" y="3001"/>
                  </a:cubicBezTo>
                  <a:cubicBezTo>
                    <a:pt x="30735" y="3001"/>
                    <a:pt x="30581" y="3001"/>
                    <a:pt x="30427" y="3074"/>
                  </a:cubicBezTo>
                  <a:cubicBezTo>
                    <a:pt x="30268" y="3074"/>
                    <a:pt x="30268" y="3074"/>
                    <a:pt x="30268" y="2927"/>
                  </a:cubicBezTo>
                  <a:cubicBezTo>
                    <a:pt x="29960" y="3074"/>
                    <a:pt x="29653" y="3074"/>
                    <a:pt x="29346" y="3074"/>
                  </a:cubicBezTo>
                  <a:lnTo>
                    <a:pt x="28731" y="3074"/>
                  </a:lnTo>
                  <a:cubicBezTo>
                    <a:pt x="28424" y="3074"/>
                    <a:pt x="28276" y="3074"/>
                    <a:pt x="28116" y="3234"/>
                  </a:cubicBezTo>
                  <a:cubicBezTo>
                    <a:pt x="27661" y="3234"/>
                    <a:pt x="27354" y="3234"/>
                    <a:pt x="26887" y="3382"/>
                  </a:cubicBezTo>
                  <a:lnTo>
                    <a:pt x="26125" y="3382"/>
                  </a:lnTo>
                  <a:cubicBezTo>
                    <a:pt x="26272" y="3382"/>
                    <a:pt x="26272" y="3234"/>
                    <a:pt x="26432" y="3234"/>
                  </a:cubicBezTo>
                  <a:lnTo>
                    <a:pt x="27354" y="3234"/>
                  </a:lnTo>
                  <a:cubicBezTo>
                    <a:pt x="27502" y="3234"/>
                    <a:pt x="27809" y="3074"/>
                    <a:pt x="27969" y="3074"/>
                  </a:cubicBezTo>
                  <a:cubicBezTo>
                    <a:pt x="28116" y="3074"/>
                    <a:pt x="28276" y="2927"/>
                    <a:pt x="28424" y="2927"/>
                  </a:cubicBezTo>
                  <a:lnTo>
                    <a:pt x="29960" y="2927"/>
                  </a:lnTo>
                  <a:cubicBezTo>
                    <a:pt x="30120" y="2927"/>
                    <a:pt x="30268" y="2927"/>
                    <a:pt x="30427" y="2767"/>
                  </a:cubicBezTo>
                  <a:lnTo>
                    <a:pt x="30575" y="2767"/>
                  </a:lnTo>
                  <a:cubicBezTo>
                    <a:pt x="30735" y="2927"/>
                    <a:pt x="30882" y="2927"/>
                    <a:pt x="31042" y="2927"/>
                  </a:cubicBezTo>
                  <a:lnTo>
                    <a:pt x="34878" y="2927"/>
                  </a:lnTo>
                  <a:lnTo>
                    <a:pt x="34878" y="3074"/>
                  </a:lnTo>
                  <a:lnTo>
                    <a:pt x="35037" y="3074"/>
                  </a:lnTo>
                  <a:cubicBezTo>
                    <a:pt x="35185" y="3074"/>
                    <a:pt x="35345" y="2927"/>
                    <a:pt x="35345" y="2927"/>
                  </a:cubicBezTo>
                  <a:lnTo>
                    <a:pt x="36107" y="2927"/>
                  </a:lnTo>
                  <a:cubicBezTo>
                    <a:pt x="36187" y="3001"/>
                    <a:pt x="36227" y="3037"/>
                    <a:pt x="36265" y="3037"/>
                  </a:cubicBezTo>
                  <a:cubicBezTo>
                    <a:pt x="36304" y="3037"/>
                    <a:pt x="36341" y="3001"/>
                    <a:pt x="36414" y="2927"/>
                  </a:cubicBezTo>
                  <a:lnTo>
                    <a:pt x="36574" y="2927"/>
                  </a:lnTo>
                  <a:cubicBezTo>
                    <a:pt x="36722" y="2927"/>
                    <a:pt x="37029" y="2927"/>
                    <a:pt x="37189" y="2767"/>
                  </a:cubicBezTo>
                  <a:lnTo>
                    <a:pt x="38258" y="2767"/>
                  </a:lnTo>
                  <a:cubicBezTo>
                    <a:pt x="38418" y="2767"/>
                    <a:pt x="38566" y="2619"/>
                    <a:pt x="38566" y="2619"/>
                  </a:cubicBezTo>
                  <a:cubicBezTo>
                    <a:pt x="38873" y="2460"/>
                    <a:pt x="39033" y="2460"/>
                    <a:pt x="39340" y="2460"/>
                  </a:cubicBezTo>
                  <a:cubicBezTo>
                    <a:pt x="39340" y="2460"/>
                    <a:pt x="39488" y="2460"/>
                    <a:pt x="39648" y="2312"/>
                  </a:cubicBezTo>
                  <a:lnTo>
                    <a:pt x="39340" y="2312"/>
                  </a:lnTo>
                  <a:cubicBezTo>
                    <a:pt x="39340" y="2312"/>
                    <a:pt x="39340" y="2460"/>
                    <a:pt x="39180" y="2460"/>
                  </a:cubicBezTo>
                  <a:lnTo>
                    <a:pt x="38418" y="2460"/>
                  </a:lnTo>
                  <a:cubicBezTo>
                    <a:pt x="38418" y="2460"/>
                    <a:pt x="38566" y="2460"/>
                    <a:pt x="38566" y="2312"/>
                  </a:cubicBezTo>
                  <a:lnTo>
                    <a:pt x="38111" y="2312"/>
                  </a:lnTo>
                  <a:cubicBezTo>
                    <a:pt x="37957" y="2386"/>
                    <a:pt x="37840" y="2423"/>
                    <a:pt x="37724" y="2423"/>
                  </a:cubicBezTo>
                  <a:cubicBezTo>
                    <a:pt x="37607" y="2423"/>
                    <a:pt x="37490" y="2386"/>
                    <a:pt x="37336" y="2312"/>
                  </a:cubicBezTo>
                  <a:cubicBezTo>
                    <a:pt x="37189" y="2312"/>
                    <a:pt x="36881" y="2312"/>
                    <a:pt x="36722" y="2460"/>
                  </a:cubicBezTo>
                  <a:lnTo>
                    <a:pt x="36107" y="2460"/>
                  </a:lnTo>
                  <a:lnTo>
                    <a:pt x="36107" y="2312"/>
                  </a:lnTo>
                  <a:cubicBezTo>
                    <a:pt x="36107" y="2312"/>
                    <a:pt x="35959" y="2460"/>
                    <a:pt x="35800" y="2460"/>
                  </a:cubicBezTo>
                  <a:lnTo>
                    <a:pt x="35652" y="2460"/>
                  </a:lnTo>
                  <a:cubicBezTo>
                    <a:pt x="35652" y="2460"/>
                    <a:pt x="35652" y="2312"/>
                    <a:pt x="35492" y="2312"/>
                  </a:cubicBezTo>
                  <a:cubicBezTo>
                    <a:pt x="35419" y="2386"/>
                    <a:pt x="35342" y="2386"/>
                    <a:pt x="35283" y="2386"/>
                  </a:cubicBezTo>
                  <a:cubicBezTo>
                    <a:pt x="35225" y="2386"/>
                    <a:pt x="35185" y="2386"/>
                    <a:pt x="35185" y="2460"/>
                  </a:cubicBezTo>
                  <a:cubicBezTo>
                    <a:pt x="35136" y="2513"/>
                    <a:pt x="35103" y="2531"/>
                    <a:pt x="35075" y="2531"/>
                  </a:cubicBezTo>
                  <a:cubicBezTo>
                    <a:pt x="35020" y="2531"/>
                    <a:pt x="34984" y="2460"/>
                    <a:pt x="34878" y="2460"/>
                  </a:cubicBezTo>
                  <a:lnTo>
                    <a:pt x="34570" y="2460"/>
                  </a:lnTo>
                  <a:cubicBezTo>
                    <a:pt x="34570" y="2460"/>
                    <a:pt x="34423" y="2460"/>
                    <a:pt x="34423" y="2312"/>
                  </a:cubicBezTo>
                  <a:lnTo>
                    <a:pt x="34423" y="2460"/>
                  </a:lnTo>
                  <a:lnTo>
                    <a:pt x="34263" y="2460"/>
                  </a:lnTo>
                  <a:cubicBezTo>
                    <a:pt x="34263" y="2513"/>
                    <a:pt x="34247" y="2531"/>
                    <a:pt x="34225" y="2531"/>
                  </a:cubicBezTo>
                  <a:cubicBezTo>
                    <a:pt x="34181" y="2531"/>
                    <a:pt x="34115" y="2460"/>
                    <a:pt x="34115" y="2460"/>
                  </a:cubicBezTo>
                  <a:lnTo>
                    <a:pt x="34263" y="2460"/>
                  </a:lnTo>
                  <a:cubicBezTo>
                    <a:pt x="34423" y="2460"/>
                    <a:pt x="34423" y="2460"/>
                    <a:pt x="34423" y="2312"/>
                  </a:cubicBezTo>
                  <a:lnTo>
                    <a:pt x="34423" y="2312"/>
                  </a:lnTo>
                  <a:cubicBezTo>
                    <a:pt x="34343" y="2386"/>
                    <a:pt x="34266" y="2423"/>
                    <a:pt x="34189" y="2423"/>
                  </a:cubicBezTo>
                  <a:cubicBezTo>
                    <a:pt x="34112" y="2423"/>
                    <a:pt x="34036" y="2386"/>
                    <a:pt x="33956" y="2312"/>
                  </a:cubicBezTo>
                  <a:lnTo>
                    <a:pt x="32419" y="2312"/>
                  </a:lnTo>
                  <a:cubicBezTo>
                    <a:pt x="32112" y="2152"/>
                    <a:pt x="31964" y="2152"/>
                    <a:pt x="31657" y="2152"/>
                  </a:cubicBezTo>
                  <a:lnTo>
                    <a:pt x="31657" y="2312"/>
                  </a:lnTo>
                  <a:lnTo>
                    <a:pt x="32112" y="2312"/>
                  </a:lnTo>
                  <a:cubicBezTo>
                    <a:pt x="32271" y="2312"/>
                    <a:pt x="32271" y="2460"/>
                    <a:pt x="32419" y="2460"/>
                  </a:cubicBezTo>
                  <a:cubicBezTo>
                    <a:pt x="32271" y="2460"/>
                    <a:pt x="32271" y="2619"/>
                    <a:pt x="32271" y="2619"/>
                  </a:cubicBezTo>
                  <a:cubicBezTo>
                    <a:pt x="32112" y="2460"/>
                    <a:pt x="32112" y="2460"/>
                    <a:pt x="31964" y="2460"/>
                  </a:cubicBezTo>
                  <a:lnTo>
                    <a:pt x="31497" y="2460"/>
                  </a:lnTo>
                  <a:lnTo>
                    <a:pt x="31497" y="2619"/>
                  </a:lnTo>
                  <a:lnTo>
                    <a:pt x="31804" y="2619"/>
                  </a:lnTo>
                  <a:lnTo>
                    <a:pt x="31804" y="2767"/>
                  </a:lnTo>
                  <a:lnTo>
                    <a:pt x="30882" y="2767"/>
                  </a:lnTo>
                  <a:cubicBezTo>
                    <a:pt x="31042" y="2767"/>
                    <a:pt x="31349" y="2619"/>
                    <a:pt x="31497" y="2619"/>
                  </a:cubicBezTo>
                  <a:lnTo>
                    <a:pt x="31042" y="2619"/>
                  </a:lnTo>
                  <a:cubicBezTo>
                    <a:pt x="30735" y="2619"/>
                    <a:pt x="30268" y="2767"/>
                    <a:pt x="29960" y="2767"/>
                  </a:cubicBezTo>
                  <a:lnTo>
                    <a:pt x="28424" y="2767"/>
                  </a:lnTo>
                  <a:cubicBezTo>
                    <a:pt x="28276" y="2767"/>
                    <a:pt x="28116" y="2927"/>
                    <a:pt x="27969" y="2927"/>
                  </a:cubicBezTo>
                  <a:lnTo>
                    <a:pt x="27661" y="2927"/>
                  </a:lnTo>
                  <a:cubicBezTo>
                    <a:pt x="27502" y="2927"/>
                    <a:pt x="27354" y="2927"/>
                    <a:pt x="27194" y="3074"/>
                  </a:cubicBezTo>
                  <a:lnTo>
                    <a:pt x="24735" y="3074"/>
                  </a:lnTo>
                  <a:lnTo>
                    <a:pt x="24735" y="2927"/>
                  </a:lnTo>
                  <a:cubicBezTo>
                    <a:pt x="24588" y="2927"/>
                    <a:pt x="24428" y="3074"/>
                    <a:pt x="24281" y="3074"/>
                  </a:cubicBezTo>
                  <a:lnTo>
                    <a:pt x="23359" y="3074"/>
                  </a:lnTo>
                  <a:cubicBezTo>
                    <a:pt x="23506" y="2927"/>
                    <a:pt x="23506" y="2927"/>
                    <a:pt x="23666" y="2927"/>
                  </a:cubicBezTo>
                  <a:lnTo>
                    <a:pt x="23199" y="2927"/>
                  </a:lnTo>
                  <a:lnTo>
                    <a:pt x="23199" y="2767"/>
                  </a:lnTo>
                  <a:lnTo>
                    <a:pt x="22277" y="2767"/>
                  </a:lnTo>
                  <a:cubicBezTo>
                    <a:pt x="22129" y="2767"/>
                    <a:pt x="21822" y="2767"/>
                    <a:pt x="21662" y="2927"/>
                  </a:cubicBezTo>
                  <a:lnTo>
                    <a:pt x="21207" y="2927"/>
                  </a:lnTo>
                  <a:cubicBezTo>
                    <a:pt x="21207" y="2927"/>
                    <a:pt x="21136" y="2992"/>
                    <a:pt x="21089" y="2992"/>
                  </a:cubicBezTo>
                  <a:cubicBezTo>
                    <a:pt x="21065" y="2992"/>
                    <a:pt x="21047" y="2976"/>
                    <a:pt x="21047" y="2927"/>
                  </a:cubicBezTo>
                  <a:cubicBezTo>
                    <a:pt x="20949" y="2927"/>
                    <a:pt x="20916" y="2992"/>
                    <a:pt x="20905" y="2992"/>
                  </a:cubicBezTo>
                  <a:cubicBezTo>
                    <a:pt x="20900" y="2992"/>
                    <a:pt x="20900" y="2976"/>
                    <a:pt x="20900" y="2927"/>
                  </a:cubicBezTo>
                  <a:lnTo>
                    <a:pt x="20740" y="2927"/>
                  </a:lnTo>
                  <a:lnTo>
                    <a:pt x="20740" y="3074"/>
                  </a:lnTo>
                  <a:lnTo>
                    <a:pt x="21207" y="3074"/>
                  </a:lnTo>
                  <a:cubicBezTo>
                    <a:pt x="21002" y="3074"/>
                    <a:pt x="20863" y="3145"/>
                    <a:pt x="20749" y="3145"/>
                  </a:cubicBezTo>
                  <a:cubicBezTo>
                    <a:pt x="20692" y="3145"/>
                    <a:pt x="20642" y="3128"/>
                    <a:pt x="20593" y="3074"/>
                  </a:cubicBezTo>
                  <a:lnTo>
                    <a:pt x="20433" y="3074"/>
                  </a:lnTo>
                  <a:cubicBezTo>
                    <a:pt x="20285" y="3234"/>
                    <a:pt x="20125" y="3234"/>
                    <a:pt x="19978" y="3234"/>
                  </a:cubicBezTo>
                  <a:lnTo>
                    <a:pt x="20593" y="3234"/>
                  </a:lnTo>
                  <a:cubicBezTo>
                    <a:pt x="20593" y="3234"/>
                    <a:pt x="20740" y="3234"/>
                    <a:pt x="20740" y="3382"/>
                  </a:cubicBezTo>
                  <a:lnTo>
                    <a:pt x="21207" y="3382"/>
                  </a:lnTo>
                  <a:cubicBezTo>
                    <a:pt x="21047" y="3382"/>
                    <a:pt x="20900" y="3541"/>
                    <a:pt x="20740" y="3541"/>
                  </a:cubicBezTo>
                  <a:lnTo>
                    <a:pt x="19818" y="3541"/>
                  </a:lnTo>
                  <a:cubicBezTo>
                    <a:pt x="19671" y="3541"/>
                    <a:pt x="19511" y="3689"/>
                    <a:pt x="19203" y="3689"/>
                  </a:cubicBezTo>
                  <a:lnTo>
                    <a:pt x="18896" y="3689"/>
                  </a:lnTo>
                  <a:cubicBezTo>
                    <a:pt x="18589" y="3689"/>
                    <a:pt x="18281" y="3689"/>
                    <a:pt x="17827" y="3849"/>
                  </a:cubicBezTo>
                  <a:cubicBezTo>
                    <a:pt x="17519" y="3849"/>
                    <a:pt x="17052" y="3849"/>
                    <a:pt x="16745" y="3996"/>
                  </a:cubicBezTo>
                  <a:lnTo>
                    <a:pt x="16130" y="3996"/>
                  </a:lnTo>
                  <a:cubicBezTo>
                    <a:pt x="16130" y="3996"/>
                    <a:pt x="15983" y="4156"/>
                    <a:pt x="15823" y="4156"/>
                  </a:cubicBezTo>
                  <a:cubicBezTo>
                    <a:pt x="15368" y="4156"/>
                    <a:pt x="15061" y="4156"/>
                    <a:pt x="14593" y="4304"/>
                  </a:cubicBezTo>
                  <a:lnTo>
                    <a:pt x="13979" y="4304"/>
                  </a:lnTo>
                  <a:cubicBezTo>
                    <a:pt x="13524" y="4463"/>
                    <a:pt x="13057" y="4463"/>
                    <a:pt x="12602" y="4463"/>
                  </a:cubicBezTo>
                  <a:cubicBezTo>
                    <a:pt x="12294" y="4611"/>
                    <a:pt x="12135" y="4611"/>
                    <a:pt x="11987" y="4611"/>
                  </a:cubicBezTo>
                  <a:cubicBezTo>
                    <a:pt x="11680" y="4611"/>
                    <a:pt x="11520" y="4771"/>
                    <a:pt x="11213" y="4771"/>
                  </a:cubicBezTo>
                  <a:lnTo>
                    <a:pt x="10450" y="4771"/>
                  </a:lnTo>
                  <a:cubicBezTo>
                    <a:pt x="10291" y="4771"/>
                    <a:pt x="10143" y="4771"/>
                    <a:pt x="9836" y="4918"/>
                  </a:cubicBezTo>
                  <a:lnTo>
                    <a:pt x="9221" y="4918"/>
                  </a:lnTo>
                  <a:cubicBezTo>
                    <a:pt x="9221" y="4918"/>
                    <a:pt x="9061" y="4918"/>
                    <a:pt x="8914" y="5078"/>
                  </a:cubicBezTo>
                  <a:lnTo>
                    <a:pt x="8606" y="5078"/>
                  </a:lnTo>
                  <a:cubicBezTo>
                    <a:pt x="8299" y="5078"/>
                    <a:pt x="7992" y="5078"/>
                    <a:pt x="7684" y="5226"/>
                  </a:cubicBezTo>
                  <a:cubicBezTo>
                    <a:pt x="7377" y="5226"/>
                    <a:pt x="6910" y="5226"/>
                    <a:pt x="6455" y="5385"/>
                  </a:cubicBezTo>
                  <a:cubicBezTo>
                    <a:pt x="6148" y="5385"/>
                    <a:pt x="5840" y="5533"/>
                    <a:pt x="5533" y="5533"/>
                  </a:cubicBezTo>
                  <a:cubicBezTo>
                    <a:pt x="5373" y="5533"/>
                    <a:pt x="5226" y="5533"/>
                    <a:pt x="5066" y="5693"/>
                  </a:cubicBezTo>
                  <a:cubicBezTo>
                    <a:pt x="4759" y="5693"/>
                    <a:pt x="4451" y="5693"/>
                    <a:pt x="4144" y="5840"/>
                  </a:cubicBezTo>
                  <a:cubicBezTo>
                    <a:pt x="3837" y="5840"/>
                    <a:pt x="3529" y="5840"/>
                    <a:pt x="3222" y="6000"/>
                  </a:cubicBezTo>
                  <a:lnTo>
                    <a:pt x="3074" y="6000"/>
                  </a:lnTo>
                  <a:cubicBezTo>
                    <a:pt x="2767" y="6000"/>
                    <a:pt x="2300" y="6148"/>
                    <a:pt x="1845" y="6307"/>
                  </a:cubicBezTo>
                  <a:lnTo>
                    <a:pt x="616" y="6307"/>
                  </a:lnTo>
                  <a:cubicBezTo>
                    <a:pt x="456" y="6455"/>
                    <a:pt x="456" y="6455"/>
                    <a:pt x="308" y="6455"/>
                  </a:cubicBezTo>
                  <a:cubicBezTo>
                    <a:pt x="308" y="6615"/>
                    <a:pt x="149" y="6615"/>
                    <a:pt x="149" y="6762"/>
                  </a:cubicBezTo>
                  <a:cubicBezTo>
                    <a:pt x="308" y="6922"/>
                    <a:pt x="149" y="6922"/>
                    <a:pt x="149" y="6922"/>
                  </a:cubicBezTo>
                  <a:lnTo>
                    <a:pt x="1" y="6922"/>
                  </a:lnTo>
                  <a:lnTo>
                    <a:pt x="1" y="7070"/>
                  </a:lnTo>
                  <a:lnTo>
                    <a:pt x="308" y="7070"/>
                  </a:lnTo>
                  <a:lnTo>
                    <a:pt x="308" y="7377"/>
                  </a:lnTo>
                  <a:cubicBezTo>
                    <a:pt x="616" y="7684"/>
                    <a:pt x="763" y="7684"/>
                    <a:pt x="1071" y="7844"/>
                  </a:cubicBezTo>
                  <a:lnTo>
                    <a:pt x="1230" y="7844"/>
                  </a:lnTo>
                  <a:cubicBezTo>
                    <a:pt x="1538" y="7992"/>
                    <a:pt x="1845" y="8152"/>
                    <a:pt x="1993" y="8299"/>
                  </a:cubicBezTo>
                  <a:cubicBezTo>
                    <a:pt x="2300" y="8299"/>
                    <a:pt x="2460" y="8459"/>
                    <a:pt x="2607" y="8459"/>
                  </a:cubicBezTo>
                  <a:cubicBezTo>
                    <a:pt x="2767" y="8459"/>
                    <a:pt x="2767" y="8459"/>
                    <a:pt x="2767" y="8606"/>
                  </a:cubicBezTo>
                  <a:cubicBezTo>
                    <a:pt x="2767" y="8606"/>
                    <a:pt x="2767" y="8766"/>
                    <a:pt x="2915" y="8766"/>
                  </a:cubicBezTo>
                  <a:lnTo>
                    <a:pt x="2915" y="8914"/>
                  </a:lnTo>
                  <a:lnTo>
                    <a:pt x="2767" y="8914"/>
                  </a:lnTo>
                  <a:lnTo>
                    <a:pt x="2767" y="9074"/>
                  </a:lnTo>
                  <a:lnTo>
                    <a:pt x="2915" y="9074"/>
                  </a:lnTo>
                  <a:lnTo>
                    <a:pt x="2915" y="15368"/>
                  </a:lnTo>
                  <a:cubicBezTo>
                    <a:pt x="2915" y="15528"/>
                    <a:pt x="2767" y="15528"/>
                    <a:pt x="2767" y="15528"/>
                  </a:cubicBezTo>
                  <a:lnTo>
                    <a:pt x="2915" y="15675"/>
                  </a:lnTo>
                  <a:lnTo>
                    <a:pt x="2915" y="16142"/>
                  </a:lnTo>
                  <a:lnTo>
                    <a:pt x="4144" y="15982"/>
                  </a:lnTo>
                  <a:lnTo>
                    <a:pt x="4304" y="15982"/>
                  </a:lnTo>
                  <a:cubicBezTo>
                    <a:pt x="4304" y="16142"/>
                    <a:pt x="4144" y="16142"/>
                    <a:pt x="4144" y="16142"/>
                  </a:cubicBezTo>
                  <a:lnTo>
                    <a:pt x="5533" y="16142"/>
                  </a:lnTo>
                  <a:cubicBezTo>
                    <a:pt x="5681" y="16142"/>
                    <a:pt x="5681" y="16290"/>
                    <a:pt x="5681" y="16290"/>
                  </a:cubicBezTo>
                  <a:cubicBezTo>
                    <a:pt x="5681" y="16450"/>
                    <a:pt x="5681" y="16450"/>
                    <a:pt x="5840" y="16450"/>
                  </a:cubicBezTo>
                  <a:cubicBezTo>
                    <a:pt x="5988" y="16450"/>
                    <a:pt x="6148" y="16450"/>
                    <a:pt x="6148" y="16290"/>
                  </a:cubicBezTo>
                  <a:lnTo>
                    <a:pt x="6762" y="16290"/>
                  </a:lnTo>
                  <a:cubicBezTo>
                    <a:pt x="6910" y="16290"/>
                    <a:pt x="7070" y="16142"/>
                    <a:pt x="7217" y="16142"/>
                  </a:cubicBezTo>
                  <a:cubicBezTo>
                    <a:pt x="7217" y="15982"/>
                    <a:pt x="7377" y="15982"/>
                    <a:pt x="7525" y="15982"/>
                  </a:cubicBezTo>
                  <a:lnTo>
                    <a:pt x="7684" y="15982"/>
                  </a:lnTo>
                  <a:cubicBezTo>
                    <a:pt x="7832" y="15982"/>
                    <a:pt x="7992" y="15835"/>
                    <a:pt x="8139" y="15835"/>
                  </a:cubicBezTo>
                  <a:cubicBezTo>
                    <a:pt x="8299" y="15835"/>
                    <a:pt x="8606" y="15982"/>
                    <a:pt x="8754" y="15982"/>
                  </a:cubicBezTo>
                  <a:lnTo>
                    <a:pt x="11065" y="15982"/>
                  </a:lnTo>
                  <a:cubicBezTo>
                    <a:pt x="11213" y="15982"/>
                    <a:pt x="11213" y="15982"/>
                    <a:pt x="11372" y="15835"/>
                  </a:cubicBezTo>
                  <a:lnTo>
                    <a:pt x="11987" y="15835"/>
                  </a:lnTo>
                  <a:cubicBezTo>
                    <a:pt x="12135" y="15835"/>
                    <a:pt x="12294" y="15675"/>
                    <a:pt x="12442" y="15675"/>
                  </a:cubicBezTo>
                  <a:lnTo>
                    <a:pt x="13671" y="15675"/>
                  </a:lnTo>
                  <a:cubicBezTo>
                    <a:pt x="13979" y="15528"/>
                    <a:pt x="14286" y="15528"/>
                    <a:pt x="14593" y="15528"/>
                  </a:cubicBezTo>
                  <a:lnTo>
                    <a:pt x="14901" y="15528"/>
                  </a:lnTo>
                  <a:cubicBezTo>
                    <a:pt x="14901" y="15675"/>
                    <a:pt x="14753" y="15675"/>
                    <a:pt x="14593" y="15675"/>
                  </a:cubicBezTo>
                  <a:cubicBezTo>
                    <a:pt x="14286" y="15835"/>
                    <a:pt x="14139" y="15835"/>
                    <a:pt x="13831" y="15835"/>
                  </a:cubicBezTo>
                  <a:cubicBezTo>
                    <a:pt x="13364" y="15982"/>
                    <a:pt x="12749" y="16142"/>
                    <a:pt x="12294" y="16142"/>
                  </a:cubicBezTo>
                  <a:cubicBezTo>
                    <a:pt x="11827" y="16142"/>
                    <a:pt x="11520" y="16142"/>
                    <a:pt x="11065" y="16290"/>
                  </a:cubicBezTo>
                  <a:cubicBezTo>
                    <a:pt x="10758" y="16290"/>
                    <a:pt x="10291" y="16450"/>
                    <a:pt x="9983" y="16450"/>
                  </a:cubicBezTo>
                  <a:lnTo>
                    <a:pt x="9369" y="16450"/>
                  </a:lnTo>
                  <a:cubicBezTo>
                    <a:pt x="9369" y="16597"/>
                    <a:pt x="9528" y="16597"/>
                    <a:pt x="9528" y="16597"/>
                  </a:cubicBezTo>
                  <a:lnTo>
                    <a:pt x="9676" y="16597"/>
                  </a:lnTo>
                  <a:cubicBezTo>
                    <a:pt x="9676" y="16757"/>
                    <a:pt x="9528" y="16757"/>
                    <a:pt x="9528" y="16757"/>
                  </a:cubicBezTo>
                  <a:cubicBezTo>
                    <a:pt x="9675" y="16757"/>
                    <a:pt x="9676" y="16757"/>
                    <a:pt x="9676" y="16902"/>
                  </a:cubicBezTo>
                  <a:lnTo>
                    <a:pt x="9676" y="16902"/>
                  </a:lnTo>
                  <a:cubicBezTo>
                    <a:pt x="10241" y="16882"/>
                    <a:pt x="10807" y="16757"/>
                    <a:pt x="11372" y="16757"/>
                  </a:cubicBezTo>
                  <a:cubicBezTo>
                    <a:pt x="11520" y="16757"/>
                    <a:pt x="11680" y="16757"/>
                    <a:pt x="11827" y="16597"/>
                  </a:cubicBezTo>
                  <a:lnTo>
                    <a:pt x="13057" y="16597"/>
                  </a:lnTo>
                  <a:cubicBezTo>
                    <a:pt x="13364" y="16597"/>
                    <a:pt x="13831" y="16450"/>
                    <a:pt x="14139" y="16450"/>
                  </a:cubicBezTo>
                  <a:cubicBezTo>
                    <a:pt x="14446" y="16290"/>
                    <a:pt x="14593" y="16290"/>
                    <a:pt x="14753" y="16290"/>
                  </a:cubicBezTo>
                  <a:lnTo>
                    <a:pt x="15061" y="16290"/>
                  </a:lnTo>
                  <a:cubicBezTo>
                    <a:pt x="15208" y="16290"/>
                    <a:pt x="15208" y="16142"/>
                    <a:pt x="15208" y="16142"/>
                  </a:cubicBezTo>
                  <a:cubicBezTo>
                    <a:pt x="15515" y="16142"/>
                    <a:pt x="15675" y="16142"/>
                    <a:pt x="15823" y="15982"/>
                  </a:cubicBezTo>
                  <a:lnTo>
                    <a:pt x="16745" y="15982"/>
                  </a:lnTo>
                  <a:cubicBezTo>
                    <a:pt x="17052" y="15835"/>
                    <a:pt x="17359" y="15835"/>
                    <a:pt x="17667" y="15835"/>
                  </a:cubicBezTo>
                  <a:lnTo>
                    <a:pt x="17667" y="15982"/>
                  </a:lnTo>
                  <a:lnTo>
                    <a:pt x="17974" y="15982"/>
                  </a:lnTo>
                  <a:cubicBezTo>
                    <a:pt x="18134" y="15835"/>
                    <a:pt x="18441" y="15835"/>
                    <a:pt x="18589" y="15835"/>
                  </a:cubicBezTo>
                  <a:lnTo>
                    <a:pt x="19363" y="15835"/>
                  </a:lnTo>
                  <a:cubicBezTo>
                    <a:pt x="19511" y="15675"/>
                    <a:pt x="19671" y="15675"/>
                    <a:pt x="19671" y="15675"/>
                  </a:cubicBezTo>
                  <a:lnTo>
                    <a:pt x="19978" y="15675"/>
                  </a:lnTo>
                  <a:cubicBezTo>
                    <a:pt x="19978" y="15528"/>
                    <a:pt x="20125" y="15528"/>
                    <a:pt x="20125" y="15528"/>
                  </a:cubicBezTo>
                  <a:cubicBezTo>
                    <a:pt x="20433" y="15528"/>
                    <a:pt x="20740" y="15368"/>
                    <a:pt x="21047" y="15368"/>
                  </a:cubicBezTo>
                  <a:cubicBezTo>
                    <a:pt x="21355" y="15368"/>
                    <a:pt x="21822" y="15220"/>
                    <a:pt x="22129" y="15220"/>
                  </a:cubicBezTo>
                  <a:lnTo>
                    <a:pt x="23199" y="15220"/>
                  </a:lnTo>
                  <a:cubicBezTo>
                    <a:pt x="23359" y="15060"/>
                    <a:pt x="23666" y="15060"/>
                    <a:pt x="23973" y="15060"/>
                  </a:cubicBezTo>
                  <a:cubicBezTo>
                    <a:pt x="23973" y="15060"/>
                    <a:pt x="24121" y="15060"/>
                    <a:pt x="24121" y="14913"/>
                  </a:cubicBezTo>
                  <a:lnTo>
                    <a:pt x="25510" y="14913"/>
                  </a:lnTo>
                  <a:cubicBezTo>
                    <a:pt x="25658" y="14913"/>
                    <a:pt x="25658" y="14753"/>
                    <a:pt x="25817" y="14753"/>
                  </a:cubicBezTo>
                  <a:cubicBezTo>
                    <a:pt x="25817" y="14753"/>
                    <a:pt x="25817" y="14606"/>
                    <a:pt x="25965" y="14606"/>
                  </a:cubicBezTo>
                  <a:lnTo>
                    <a:pt x="26580" y="14606"/>
                  </a:lnTo>
                  <a:cubicBezTo>
                    <a:pt x="26739" y="14606"/>
                    <a:pt x="26887" y="14606"/>
                    <a:pt x="27047" y="14446"/>
                  </a:cubicBezTo>
                  <a:lnTo>
                    <a:pt x="28424" y="14446"/>
                  </a:lnTo>
                  <a:cubicBezTo>
                    <a:pt x="28583" y="14446"/>
                    <a:pt x="28731" y="14298"/>
                    <a:pt x="28891" y="14298"/>
                  </a:cubicBezTo>
                  <a:cubicBezTo>
                    <a:pt x="29038" y="14298"/>
                    <a:pt x="29038" y="14298"/>
                    <a:pt x="29038" y="14446"/>
                  </a:cubicBezTo>
                  <a:lnTo>
                    <a:pt x="29505" y="14446"/>
                  </a:lnTo>
                  <a:cubicBezTo>
                    <a:pt x="29653" y="14446"/>
                    <a:pt x="29813" y="14446"/>
                    <a:pt x="30120" y="14298"/>
                  </a:cubicBezTo>
                  <a:lnTo>
                    <a:pt x="30575" y="14298"/>
                  </a:lnTo>
                  <a:cubicBezTo>
                    <a:pt x="30370" y="14298"/>
                    <a:pt x="30236" y="14227"/>
                    <a:pt x="30122" y="14227"/>
                  </a:cubicBezTo>
                  <a:cubicBezTo>
                    <a:pt x="30065" y="14227"/>
                    <a:pt x="30014" y="14245"/>
                    <a:pt x="29960" y="14298"/>
                  </a:cubicBezTo>
                  <a:lnTo>
                    <a:pt x="29813" y="14298"/>
                  </a:lnTo>
                  <a:cubicBezTo>
                    <a:pt x="29653" y="14298"/>
                    <a:pt x="29346" y="14138"/>
                    <a:pt x="29198" y="14138"/>
                  </a:cubicBezTo>
                  <a:lnTo>
                    <a:pt x="31349" y="14138"/>
                  </a:lnTo>
                  <a:cubicBezTo>
                    <a:pt x="31657" y="14138"/>
                    <a:pt x="31804" y="14138"/>
                    <a:pt x="32112" y="13991"/>
                  </a:cubicBezTo>
                  <a:lnTo>
                    <a:pt x="32886" y="13991"/>
                  </a:lnTo>
                  <a:cubicBezTo>
                    <a:pt x="33193" y="13831"/>
                    <a:pt x="33648" y="13831"/>
                    <a:pt x="33956" y="13831"/>
                  </a:cubicBezTo>
                  <a:cubicBezTo>
                    <a:pt x="34570" y="13684"/>
                    <a:pt x="35037" y="13684"/>
                    <a:pt x="35492" y="13524"/>
                  </a:cubicBezTo>
                  <a:lnTo>
                    <a:pt x="36722" y="13524"/>
                  </a:lnTo>
                  <a:cubicBezTo>
                    <a:pt x="36722" y="13604"/>
                    <a:pt x="36762" y="13644"/>
                    <a:pt x="36802" y="13644"/>
                  </a:cubicBezTo>
                  <a:cubicBezTo>
                    <a:pt x="36842" y="13644"/>
                    <a:pt x="36881" y="13604"/>
                    <a:pt x="36881" y="13524"/>
                  </a:cubicBezTo>
                  <a:lnTo>
                    <a:pt x="37496" y="13524"/>
                  </a:lnTo>
                  <a:cubicBezTo>
                    <a:pt x="37951" y="13524"/>
                    <a:pt x="38258" y="13524"/>
                    <a:pt x="38726" y="13684"/>
                  </a:cubicBezTo>
                  <a:lnTo>
                    <a:pt x="40102" y="13684"/>
                  </a:lnTo>
                  <a:cubicBezTo>
                    <a:pt x="40262" y="13831"/>
                    <a:pt x="40410" y="13831"/>
                    <a:pt x="40570" y="13831"/>
                  </a:cubicBezTo>
                  <a:lnTo>
                    <a:pt x="41024" y="13831"/>
                  </a:lnTo>
                  <a:cubicBezTo>
                    <a:pt x="41184" y="13991"/>
                    <a:pt x="41184" y="13991"/>
                    <a:pt x="41332" y="13991"/>
                  </a:cubicBezTo>
                  <a:lnTo>
                    <a:pt x="43950" y="13991"/>
                  </a:lnTo>
                  <a:lnTo>
                    <a:pt x="43950" y="14138"/>
                  </a:lnTo>
                  <a:lnTo>
                    <a:pt x="40102" y="14138"/>
                  </a:lnTo>
                  <a:cubicBezTo>
                    <a:pt x="39955" y="13991"/>
                    <a:pt x="39795" y="13991"/>
                    <a:pt x="39648" y="13991"/>
                  </a:cubicBezTo>
                  <a:lnTo>
                    <a:pt x="38566" y="13991"/>
                  </a:lnTo>
                  <a:cubicBezTo>
                    <a:pt x="38566" y="13991"/>
                    <a:pt x="38566" y="13831"/>
                    <a:pt x="38418" y="13831"/>
                  </a:cubicBezTo>
                  <a:cubicBezTo>
                    <a:pt x="38418" y="13991"/>
                    <a:pt x="38418" y="13991"/>
                    <a:pt x="38258" y="13991"/>
                  </a:cubicBezTo>
                  <a:lnTo>
                    <a:pt x="37029" y="13991"/>
                  </a:lnTo>
                  <a:lnTo>
                    <a:pt x="36881" y="14138"/>
                  </a:lnTo>
                  <a:lnTo>
                    <a:pt x="36107" y="14138"/>
                  </a:lnTo>
                  <a:cubicBezTo>
                    <a:pt x="35800" y="14138"/>
                    <a:pt x="35492" y="14298"/>
                    <a:pt x="35185" y="14298"/>
                  </a:cubicBezTo>
                  <a:lnTo>
                    <a:pt x="34730" y="14298"/>
                  </a:lnTo>
                  <a:cubicBezTo>
                    <a:pt x="34570" y="14446"/>
                    <a:pt x="34263" y="14446"/>
                    <a:pt x="34115" y="14606"/>
                  </a:cubicBezTo>
                  <a:lnTo>
                    <a:pt x="34730" y="14606"/>
                  </a:lnTo>
                  <a:lnTo>
                    <a:pt x="34878" y="14446"/>
                  </a:lnTo>
                  <a:lnTo>
                    <a:pt x="35345" y="14446"/>
                  </a:lnTo>
                  <a:cubicBezTo>
                    <a:pt x="35345" y="14606"/>
                    <a:pt x="35185" y="14606"/>
                    <a:pt x="35185" y="14606"/>
                  </a:cubicBezTo>
                  <a:lnTo>
                    <a:pt x="36881" y="14606"/>
                  </a:lnTo>
                  <a:cubicBezTo>
                    <a:pt x="37029" y="14606"/>
                    <a:pt x="37189" y="14606"/>
                    <a:pt x="37189" y="14446"/>
                  </a:cubicBezTo>
                  <a:cubicBezTo>
                    <a:pt x="37189" y="14606"/>
                    <a:pt x="37189" y="14606"/>
                    <a:pt x="37336" y="14606"/>
                  </a:cubicBezTo>
                  <a:lnTo>
                    <a:pt x="37496" y="14606"/>
                  </a:lnTo>
                  <a:cubicBezTo>
                    <a:pt x="37644" y="14606"/>
                    <a:pt x="37644" y="14606"/>
                    <a:pt x="37644" y="14446"/>
                  </a:cubicBezTo>
                  <a:cubicBezTo>
                    <a:pt x="37803" y="14606"/>
                    <a:pt x="37803" y="14606"/>
                    <a:pt x="37951" y="14606"/>
                  </a:cubicBezTo>
                  <a:lnTo>
                    <a:pt x="38111" y="14606"/>
                  </a:lnTo>
                  <a:cubicBezTo>
                    <a:pt x="37951" y="14606"/>
                    <a:pt x="37951" y="14606"/>
                    <a:pt x="37951" y="14446"/>
                  </a:cubicBezTo>
                  <a:lnTo>
                    <a:pt x="38258" y="14446"/>
                  </a:lnTo>
                  <a:lnTo>
                    <a:pt x="38111" y="14606"/>
                  </a:lnTo>
                  <a:lnTo>
                    <a:pt x="38258" y="14606"/>
                  </a:lnTo>
                  <a:lnTo>
                    <a:pt x="38258" y="14446"/>
                  </a:lnTo>
                  <a:cubicBezTo>
                    <a:pt x="38418" y="14446"/>
                    <a:pt x="38418" y="14446"/>
                    <a:pt x="38418" y="14606"/>
                  </a:cubicBezTo>
                  <a:lnTo>
                    <a:pt x="39795" y="14606"/>
                  </a:lnTo>
                  <a:cubicBezTo>
                    <a:pt x="39955" y="14606"/>
                    <a:pt x="40102" y="14606"/>
                    <a:pt x="40262" y="14753"/>
                  </a:cubicBezTo>
                  <a:lnTo>
                    <a:pt x="41639" y="14753"/>
                  </a:lnTo>
                  <a:cubicBezTo>
                    <a:pt x="41639" y="14753"/>
                    <a:pt x="41639" y="14606"/>
                    <a:pt x="41492" y="14606"/>
                  </a:cubicBezTo>
                  <a:lnTo>
                    <a:pt x="41332" y="14606"/>
                  </a:lnTo>
                  <a:cubicBezTo>
                    <a:pt x="41184" y="14606"/>
                    <a:pt x="41184" y="14606"/>
                    <a:pt x="41024" y="14446"/>
                  </a:cubicBezTo>
                  <a:lnTo>
                    <a:pt x="41492" y="14446"/>
                  </a:lnTo>
                  <a:cubicBezTo>
                    <a:pt x="41639" y="14446"/>
                    <a:pt x="41799" y="14446"/>
                    <a:pt x="41946" y="14606"/>
                  </a:cubicBezTo>
                  <a:lnTo>
                    <a:pt x="41946" y="14446"/>
                  </a:lnTo>
                  <a:lnTo>
                    <a:pt x="42106" y="14446"/>
                  </a:lnTo>
                  <a:cubicBezTo>
                    <a:pt x="42254" y="14446"/>
                    <a:pt x="42254" y="14446"/>
                    <a:pt x="42414" y="14298"/>
                  </a:cubicBezTo>
                  <a:lnTo>
                    <a:pt x="44098" y="14298"/>
                  </a:lnTo>
                  <a:cubicBezTo>
                    <a:pt x="44405" y="14298"/>
                    <a:pt x="44565" y="14138"/>
                    <a:pt x="44872" y="14138"/>
                  </a:cubicBezTo>
                  <a:lnTo>
                    <a:pt x="45327" y="14138"/>
                  </a:lnTo>
                  <a:cubicBezTo>
                    <a:pt x="45487" y="14138"/>
                    <a:pt x="45634" y="14138"/>
                    <a:pt x="45634" y="13991"/>
                  </a:cubicBezTo>
                  <a:lnTo>
                    <a:pt x="46249" y="13991"/>
                  </a:lnTo>
                  <a:cubicBezTo>
                    <a:pt x="46556" y="13991"/>
                    <a:pt x="46716" y="13991"/>
                    <a:pt x="47024" y="13831"/>
                  </a:cubicBezTo>
                  <a:cubicBezTo>
                    <a:pt x="47024" y="13831"/>
                    <a:pt x="47171" y="13831"/>
                    <a:pt x="47331" y="13991"/>
                  </a:cubicBezTo>
                  <a:cubicBezTo>
                    <a:pt x="47478" y="13991"/>
                    <a:pt x="47638" y="13831"/>
                    <a:pt x="47786" y="13831"/>
                  </a:cubicBezTo>
                  <a:cubicBezTo>
                    <a:pt x="47946" y="13831"/>
                    <a:pt x="48093" y="13831"/>
                    <a:pt x="48253" y="13991"/>
                  </a:cubicBezTo>
                  <a:cubicBezTo>
                    <a:pt x="48400" y="13991"/>
                    <a:pt x="48400" y="13831"/>
                    <a:pt x="48560" y="13831"/>
                  </a:cubicBezTo>
                  <a:lnTo>
                    <a:pt x="48868" y="13831"/>
                  </a:lnTo>
                  <a:lnTo>
                    <a:pt x="48868" y="13991"/>
                  </a:lnTo>
                  <a:lnTo>
                    <a:pt x="48560" y="13991"/>
                  </a:lnTo>
                  <a:lnTo>
                    <a:pt x="48560" y="14138"/>
                  </a:lnTo>
                  <a:cubicBezTo>
                    <a:pt x="48868" y="13991"/>
                    <a:pt x="49015" y="13991"/>
                    <a:pt x="49175" y="13991"/>
                  </a:cubicBezTo>
                  <a:lnTo>
                    <a:pt x="49790" y="13991"/>
                  </a:lnTo>
                  <a:cubicBezTo>
                    <a:pt x="49790" y="13938"/>
                    <a:pt x="49806" y="13920"/>
                    <a:pt x="49834" y="13920"/>
                  </a:cubicBezTo>
                  <a:cubicBezTo>
                    <a:pt x="49889" y="13920"/>
                    <a:pt x="49990" y="13991"/>
                    <a:pt x="50097" y="13991"/>
                  </a:cubicBezTo>
                  <a:cubicBezTo>
                    <a:pt x="49937" y="13991"/>
                    <a:pt x="49937" y="14138"/>
                    <a:pt x="49790" y="14138"/>
                  </a:cubicBezTo>
                  <a:lnTo>
                    <a:pt x="50097" y="14138"/>
                  </a:lnTo>
                  <a:cubicBezTo>
                    <a:pt x="50245" y="14138"/>
                    <a:pt x="50097" y="14298"/>
                    <a:pt x="50245" y="14298"/>
                  </a:cubicBezTo>
                  <a:lnTo>
                    <a:pt x="50404" y="14298"/>
                  </a:lnTo>
                  <a:lnTo>
                    <a:pt x="50404" y="14138"/>
                  </a:lnTo>
                  <a:lnTo>
                    <a:pt x="51781" y="14138"/>
                  </a:lnTo>
                  <a:cubicBezTo>
                    <a:pt x="51941" y="14138"/>
                    <a:pt x="52089" y="13991"/>
                    <a:pt x="52248" y="13991"/>
                  </a:cubicBezTo>
                  <a:lnTo>
                    <a:pt x="52248" y="13831"/>
                  </a:lnTo>
                  <a:lnTo>
                    <a:pt x="53625" y="13831"/>
                  </a:lnTo>
                  <a:cubicBezTo>
                    <a:pt x="53478" y="13684"/>
                    <a:pt x="53478" y="13684"/>
                    <a:pt x="53318" y="13684"/>
                  </a:cubicBezTo>
                  <a:cubicBezTo>
                    <a:pt x="53244" y="13757"/>
                    <a:pt x="53167" y="13794"/>
                    <a:pt x="53090" y="13794"/>
                  </a:cubicBezTo>
                  <a:cubicBezTo>
                    <a:pt x="53014" y="13794"/>
                    <a:pt x="52937" y="13757"/>
                    <a:pt x="52863" y="13684"/>
                  </a:cubicBezTo>
                  <a:lnTo>
                    <a:pt x="52089" y="13684"/>
                  </a:lnTo>
                  <a:cubicBezTo>
                    <a:pt x="52089" y="13524"/>
                    <a:pt x="52089" y="13524"/>
                    <a:pt x="52248" y="13524"/>
                  </a:cubicBezTo>
                  <a:lnTo>
                    <a:pt x="53011" y="13524"/>
                  </a:lnTo>
                  <a:cubicBezTo>
                    <a:pt x="53170" y="13376"/>
                    <a:pt x="53318" y="13376"/>
                    <a:pt x="53625" y="13376"/>
                  </a:cubicBezTo>
                  <a:lnTo>
                    <a:pt x="54240" y="13376"/>
                  </a:lnTo>
                  <a:cubicBezTo>
                    <a:pt x="54240" y="13376"/>
                    <a:pt x="54400" y="13376"/>
                    <a:pt x="54547" y="13216"/>
                  </a:cubicBezTo>
                  <a:lnTo>
                    <a:pt x="55629" y="13216"/>
                  </a:lnTo>
                  <a:cubicBezTo>
                    <a:pt x="55936" y="13216"/>
                    <a:pt x="56244" y="13069"/>
                    <a:pt x="56699" y="13069"/>
                  </a:cubicBezTo>
                  <a:cubicBezTo>
                    <a:pt x="56858" y="13069"/>
                    <a:pt x="57006" y="13069"/>
                    <a:pt x="57166" y="12909"/>
                  </a:cubicBezTo>
                  <a:lnTo>
                    <a:pt x="57621" y="12909"/>
                  </a:lnTo>
                  <a:cubicBezTo>
                    <a:pt x="58088" y="12909"/>
                    <a:pt x="58395" y="12762"/>
                    <a:pt x="58702" y="12762"/>
                  </a:cubicBezTo>
                  <a:lnTo>
                    <a:pt x="59157" y="12762"/>
                  </a:lnTo>
                  <a:cubicBezTo>
                    <a:pt x="59157" y="12602"/>
                    <a:pt x="59317" y="12602"/>
                    <a:pt x="59465" y="12602"/>
                  </a:cubicBezTo>
                  <a:cubicBezTo>
                    <a:pt x="59932" y="12602"/>
                    <a:pt x="60387" y="12454"/>
                    <a:pt x="60854" y="12454"/>
                  </a:cubicBezTo>
                  <a:cubicBezTo>
                    <a:pt x="61001" y="12454"/>
                    <a:pt x="61309" y="12454"/>
                    <a:pt x="61468" y="12294"/>
                  </a:cubicBezTo>
                  <a:lnTo>
                    <a:pt x="62390" y="12294"/>
                  </a:lnTo>
                  <a:cubicBezTo>
                    <a:pt x="62698" y="12147"/>
                    <a:pt x="62845" y="12147"/>
                    <a:pt x="63005" y="12147"/>
                  </a:cubicBezTo>
                  <a:lnTo>
                    <a:pt x="63620" y="12147"/>
                  </a:lnTo>
                  <a:cubicBezTo>
                    <a:pt x="63767" y="12147"/>
                    <a:pt x="63927" y="11987"/>
                    <a:pt x="64235" y="11987"/>
                  </a:cubicBezTo>
                  <a:lnTo>
                    <a:pt x="64849" y="11987"/>
                  </a:lnTo>
                  <a:cubicBezTo>
                    <a:pt x="65157" y="11840"/>
                    <a:pt x="65464" y="11840"/>
                    <a:pt x="65611" y="11840"/>
                  </a:cubicBezTo>
                  <a:cubicBezTo>
                    <a:pt x="66079" y="11680"/>
                    <a:pt x="66533" y="11680"/>
                    <a:pt x="67001" y="11680"/>
                  </a:cubicBezTo>
                  <a:cubicBezTo>
                    <a:pt x="67308" y="11532"/>
                    <a:pt x="67615" y="11532"/>
                    <a:pt x="67923" y="11532"/>
                  </a:cubicBezTo>
                  <a:cubicBezTo>
                    <a:pt x="68070" y="11372"/>
                    <a:pt x="68230" y="11372"/>
                    <a:pt x="68377" y="11372"/>
                  </a:cubicBezTo>
                  <a:cubicBezTo>
                    <a:pt x="68685" y="11372"/>
                    <a:pt x="68992" y="11225"/>
                    <a:pt x="69299" y="11225"/>
                  </a:cubicBezTo>
                  <a:cubicBezTo>
                    <a:pt x="69607" y="11225"/>
                    <a:pt x="69914" y="11065"/>
                    <a:pt x="70074" y="11065"/>
                  </a:cubicBezTo>
                  <a:lnTo>
                    <a:pt x="70221" y="11065"/>
                  </a:lnTo>
                  <a:cubicBezTo>
                    <a:pt x="70689" y="10918"/>
                    <a:pt x="71143" y="10758"/>
                    <a:pt x="71611" y="10758"/>
                  </a:cubicBezTo>
                  <a:cubicBezTo>
                    <a:pt x="71684" y="10684"/>
                    <a:pt x="71761" y="10647"/>
                    <a:pt x="71838" y="10647"/>
                  </a:cubicBezTo>
                  <a:cubicBezTo>
                    <a:pt x="71915" y="10647"/>
                    <a:pt x="71992" y="10684"/>
                    <a:pt x="72065" y="10758"/>
                  </a:cubicBezTo>
                  <a:cubicBezTo>
                    <a:pt x="72373" y="10758"/>
                    <a:pt x="72680" y="10610"/>
                    <a:pt x="72840" y="10610"/>
                  </a:cubicBezTo>
                  <a:cubicBezTo>
                    <a:pt x="72987" y="10610"/>
                    <a:pt x="72987" y="10610"/>
                    <a:pt x="73147" y="10450"/>
                  </a:cubicBezTo>
                  <a:cubicBezTo>
                    <a:pt x="73147" y="10450"/>
                    <a:pt x="73295" y="10303"/>
                    <a:pt x="73147" y="10143"/>
                  </a:cubicBezTo>
                  <a:lnTo>
                    <a:pt x="73295" y="9996"/>
                  </a:lnTo>
                  <a:lnTo>
                    <a:pt x="73455" y="9996"/>
                  </a:lnTo>
                  <a:cubicBezTo>
                    <a:pt x="73455" y="9996"/>
                    <a:pt x="73455" y="9836"/>
                    <a:pt x="73295" y="9836"/>
                  </a:cubicBezTo>
                  <a:lnTo>
                    <a:pt x="73147" y="9836"/>
                  </a:lnTo>
                  <a:lnTo>
                    <a:pt x="73147" y="9688"/>
                  </a:lnTo>
                  <a:cubicBezTo>
                    <a:pt x="72840" y="9381"/>
                    <a:pt x="72680" y="9221"/>
                    <a:pt x="72373" y="9074"/>
                  </a:cubicBezTo>
                  <a:lnTo>
                    <a:pt x="72225" y="9074"/>
                  </a:lnTo>
                  <a:cubicBezTo>
                    <a:pt x="71918" y="8914"/>
                    <a:pt x="71611" y="8914"/>
                    <a:pt x="71303" y="8766"/>
                  </a:cubicBezTo>
                  <a:cubicBezTo>
                    <a:pt x="71143" y="8606"/>
                    <a:pt x="70996" y="8606"/>
                    <a:pt x="70836" y="8606"/>
                  </a:cubicBezTo>
                  <a:cubicBezTo>
                    <a:pt x="70689" y="8606"/>
                    <a:pt x="70689" y="8459"/>
                    <a:pt x="70689" y="8459"/>
                  </a:cubicBezTo>
                  <a:cubicBezTo>
                    <a:pt x="70689" y="8299"/>
                    <a:pt x="70689" y="8152"/>
                    <a:pt x="70529" y="8152"/>
                  </a:cubicBezTo>
                  <a:cubicBezTo>
                    <a:pt x="70529" y="7992"/>
                    <a:pt x="70689" y="7992"/>
                    <a:pt x="70689" y="7992"/>
                  </a:cubicBezTo>
                  <a:lnTo>
                    <a:pt x="70529" y="7992"/>
                  </a:lnTo>
                  <a:cubicBezTo>
                    <a:pt x="70529" y="7844"/>
                    <a:pt x="70529" y="7844"/>
                    <a:pt x="70381" y="7684"/>
                  </a:cubicBezTo>
                  <a:lnTo>
                    <a:pt x="70381" y="1697"/>
                  </a:lnTo>
                  <a:lnTo>
                    <a:pt x="70529" y="1538"/>
                  </a:lnTo>
                  <a:lnTo>
                    <a:pt x="70689" y="1538"/>
                  </a:lnTo>
                  <a:cubicBezTo>
                    <a:pt x="70689" y="1390"/>
                    <a:pt x="70529" y="1390"/>
                    <a:pt x="70529" y="1390"/>
                  </a:cubicBezTo>
                  <a:lnTo>
                    <a:pt x="70381" y="1390"/>
                  </a:lnTo>
                  <a:lnTo>
                    <a:pt x="70381" y="923"/>
                  </a:lnTo>
                  <a:lnTo>
                    <a:pt x="69299" y="1083"/>
                  </a:lnTo>
                  <a:cubicBezTo>
                    <a:pt x="69152" y="1083"/>
                    <a:pt x="69152" y="1083"/>
                    <a:pt x="69152" y="923"/>
                  </a:cubicBezTo>
                  <a:lnTo>
                    <a:pt x="69299" y="923"/>
                  </a:lnTo>
                  <a:cubicBezTo>
                    <a:pt x="69459" y="775"/>
                    <a:pt x="69607" y="775"/>
                    <a:pt x="69914" y="775"/>
                  </a:cubicBezTo>
                  <a:lnTo>
                    <a:pt x="69152" y="775"/>
                  </a:lnTo>
                  <a:cubicBezTo>
                    <a:pt x="69045" y="775"/>
                    <a:pt x="68944" y="841"/>
                    <a:pt x="68798" y="841"/>
                  </a:cubicBezTo>
                  <a:cubicBezTo>
                    <a:pt x="68724" y="841"/>
                    <a:pt x="68640" y="825"/>
                    <a:pt x="68537" y="775"/>
                  </a:cubicBezTo>
                  <a:lnTo>
                    <a:pt x="68377" y="775"/>
                  </a:lnTo>
                  <a:cubicBezTo>
                    <a:pt x="68328" y="825"/>
                    <a:pt x="68278" y="841"/>
                    <a:pt x="68221" y="841"/>
                  </a:cubicBezTo>
                  <a:cubicBezTo>
                    <a:pt x="68107" y="841"/>
                    <a:pt x="67968" y="775"/>
                    <a:pt x="67763" y="775"/>
                  </a:cubicBezTo>
                  <a:lnTo>
                    <a:pt x="67615" y="775"/>
                  </a:lnTo>
                  <a:lnTo>
                    <a:pt x="67615" y="616"/>
                  </a:lnTo>
                  <a:lnTo>
                    <a:pt x="67615" y="468"/>
                  </a:lnTo>
                  <a:cubicBezTo>
                    <a:pt x="67455" y="468"/>
                    <a:pt x="67308" y="468"/>
                    <a:pt x="67148" y="616"/>
                  </a:cubicBezTo>
                  <a:lnTo>
                    <a:pt x="67001" y="775"/>
                  </a:lnTo>
                  <a:lnTo>
                    <a:pt x="66693" y="775"/>
                  </a:lnTo>
                  <a:cubicBezTo>
                    <a:pt x="66533" y="775"/>
                    <a:pt x="66386" y="923"/>
                    <a:pt x="66226" y="923"/>
                  </a:cubicBezTo>
                  <a:cubicBezTo>
                    <a:pt x="66226" y="1083"/>
                    <a:pt x="66079" y="1083"/>
                    <a:pt x="65919" y="1083"/>
                  </a:cubicBezTo>
                  <a:lnTo>
                    <a:pt x="64542" y="1083"/>
                  </a:lnTo>
                  <a:cubicBezTo>
                    <a:pt x="64388" y="1003"/>
                    <a:pt x="64195" y="963"/>
                    <a:pt x="63982" y="963"/>
                  </a:cubicBezTo>
                  <a:cubicBezTo>
                    <a:pt x="63770" y="963"/>
                    <a:pt x="63540" y="1003"/>
                    <a:pt x="63312" y="1083"/>
                  </a:cubicBezTo>
                  <a:lnTo>
                    <a:pt x="62083" y="1083"/>
                  </a:lnTo>
                  <a:cubicBezTo>
                    <a:pt x="61923" y="1083"/>
                    <a:pt x="61616" y="1083"/>
                    <a:pt x="61468" y="1230"/>
                  </a:cubicBezTo>
                  <a:lnTo>
                    <a:pt x="60239" y="1230"/>
                  </a:lnTo>
                  <a:cubicBezTo>
                    <a:pt x="60079" y="1230"/>
                    <a:pt x="59772" y="1390"/>
                    <a:pt x="59624" y="1390"/>
                  </a:cubicBezTo>
                  <a:cubicBezTo>
                    <a:pt x="59465" y="1390"/>
                    <a:pt x="59157" y="1538"/>
                    <a:pt x="58850" y="1538"/>
                  </a:cubicBezTo>
                  <a:lnTo>
                    <a:pt x="58395" y="1538"/>
                  </a:lnTo>
                  <a:cubicBezTo>
                    <a:pt x="58395" y="1538"/>
                    <a:pt x="58395" y="1390"/>
                    <a:pt x="58543" y="1390"/>
                  </a:cubicBezTo>
                  <a:cubicBezTo>
                    <a:pt x="58543" y="1390"/>
                    <a:pt x="58702" y="1390"/>
                    <a:pt x="58850" y="1230"/>
                  </a:cubicBezTo>
                  <a:cubicBezTo>
                    <a:pt x="59010" y="1230"/>
                    <a:pt x="59317" y="1230"/>
                    <a:pt x="59624" y="1083"/>
                  </a:cubicBezTo>
                  <a:cubicBezTo>
                    <a:pt x="60079" y="923"/>
                    <a:pt x="60546" y="923"/>
                    <a:pt x="61161" y="923"/>
                  </a:cubicBezTo>
                  <a:cubicBezTo>
                    <a:pt x="61468" y="775"/>
                    <a:pt x="61923" y="775"/>
                    <a:pt x="62231" y="775"/>
                  </a:cubicBezTo>
                  <a:cubicBezTo>
                    <a:pt x="62698" y="616"/>
                    <a:pt x="63005" y="616"/>
                    <a:pt x="63460" y="616"/>
                  </a:cubicBezTo>
                  <a:lnTo>
                    <a:pt x="64075" y="616"/>
                  </a:lnTo>
                  <a:lnTo>
                    <a:pt x="64075" y="468"/>
                  </a:lnTo>
                  <a:lnTo>
                    <a:pt x="63767" y="468"/>
                  </a:lnTo>
                  <a:lnTo>
                    <a:pt x="63767" y="308"/>
                  </a:lnTo>
                  <a:lnTo>
                    <a:pt x="63767" y="161"/>
                  </a:lnTo>
                  <a:lnTo>
                    <a:pt x="63620" y="161"/>
                  </a:lnTo>
                  <a:cubicBezTo>
                    <a:pt x="63620" y="81"/>
                    <a:pt x="63657" y="81"/>
                    <a:pt x="63694" y="81"/>
                  </a:cubicBezTo>
                  <a:cubicBezTo>
                    <a:pt x="63730" y="81"/>
                    <a:pt x="63767" y="81"/>
                    <a:pt x="63767" y="1"/>
                  </a:cubicBezTo>
                  <a:close/>
                  <a:moveTo>
                    <a:pt x="9676" y="16902"/>
                  </a:moveTo>
                  <a:lnTo>
                    <a:pt x="9676" y="16902"/>
                  </a:lnTo>
                  <a:cubicBezTo>
                    <a:pt x="9627" y="16904"/>
                    <a:pt x="9578" y="16904"/>
                    <a:pt x="9528" y="16904"/>
                  </a:cubicBezTo>
                  <a:lnTo>
                    <a:pt x="9676" y="16904"/>
                  </a:lnTo>
                  <a:cubicBezTo>
                    <a:pt x="9676" y="16904"/>
                    <a:pt x="9676" y="16903"/>
                    <a:pt x="9676" y="169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7210975" y="4021125"/>
              <a:ext cx="276625" cy="63125"/>
            </a:xfrm>
            <a:custGeom>
              <a:rect b="b" l="l" r="r" t="t"/>
              <a:pathLst>
                <a:path extrusionOk="0" h="2525" w="11065">
                  <a:moveTo>
                    <a:pt x="2418" y="1999"/>
                  </a:moveTo>
                  <a:cubicBezTo>
                    <a:pt x="2371" y="1999"/>
                    <a:pt x="2300" y="2070"/>
                    <a:pt x="2300" y="2070"/>
                  </a:cubicBezTo>
                  <a:lnTo>
                    <a:pt x="2460" y="2070"/>
                  </a:lnTo>
                  <a:cubicBezTo>
                    <a:pt x="2460" y="2016"/>
                    <a:pt x="2442" y="1999"/>
                    <a:pt x="2418" y="1999"/>
                  </a:cubicBezTo>
                  <a:close/>
                  <a:moveTo>
                    <a:pt x="9259" y="0"/>
                  </a:moveTo>
                  <a:cubicBezTo>
                    <a:pt x="9203" y="0"/>
                    <a:pt x="9168" y="66"/>
                    <a:pt x="9061" y="66"/>
                  </a:cubicBezTo>
                  <a:cubicBezTo>
                    <a:pt x="8914" y="226"/>
                    <a:pt x="8754" y="226"/>
                    <a:pt x="8606" y="373"/>
                  </a:cubicBezTo>
                  <a:lnTo>
                    <a:pt x="8446" y="373"/>
                  </a:lnTo>
                  <a:cubicBezTo>
                    <a:pt x="8139" y="533"/>
                    <a:pt x="7832" y="680"/>
                    <a:pt x="7684" y="680"/>
                  </a:cubicBezTo>
                  <a:cubicBezTo>
                    <a:pt x="7217" y="840"/>
                    <a:pt x="6910" y="840"/>
                    <a:pt x="6602" y="988"/>
                  </a:cubicBezTo>
                  <a:lnTo>
                    <a:pt x="5988" y="988"/>
                  </a:lnTo>
                  <a:lnTo>
                    <a:pt x="5840" y="1148"/>
                  </a:lnTo>
                  <a:lnTo>
                    <a:pt x="4918" y="1148"/>
                  </a:lnTo>
                  <a:cubicBezTo>
                    <a:pt x="4758" y="1295"/>
                    <a:pt x="4451" y="1295"/>
                    <a:pt x="4304" y="1295"/>
                  </a:cubicBezTo>
                  <a:lnTo>
                    <a:pt x="4144" y="1295"/>
                  </a:lnTo>
                  <a:cubicBezTo>
                    <a:pt x="3996" y="1455"/>
                    <a:pt x="3689" y="1455"/>
                    <a:pt x="3529" y="1455"/>
                  </a:cubicBezTo>
                  <a:lnTo>
                    <a:pt x="3074" y="1455"/>
                  </a:lnTo>
                  <a:cubicBezTo>
                    <a:pt x="2914" y="1602"/>
                    <a:pt x="2607" y="1602"/>
                    <a:pt x="2300" y="1602"/>
                  </a:cubicBezTo>
                  <a:lnTo>
                    <a:pt x="1992" y="1602"/>
                  </a:lnTo>
                  <a:cubicBezTo>
                    <a:pt x="1845" y="1762"/>
                    <a:pt x="1685" y="1762"/>
                    <a:pt x="1538" y="1762"/>
                  </a:cubicBezTo>
                  <a:lnTo>
                    <a:pt x="1070" y="1762"/>
                  </a:lnTo>
                  <a:cubicBezTo>
                    <a:pt x="1070" y="1910"/>
                    <a:pt x="1070" y="1910"/>
                    <a:pt x="923" y="1910"/>
                  </a:cubicBezTo>
                  <a:lnTo>
                    <a:pt x="456" y="1910"/>
                  </a:lnTo>
                  <a:cubicBezTo>
                    <a:pt x="308" y="1910"/>
                    <a:pt x="148" y="1910"/>
                    <a:pt x="1" y="2070"/>
                  </a:cubicBezTo>
                  <a:lnTo>
                    <a:pt x="308" y="2070"/>
                  </a:lnTo>
                  <a:cubicBezTo>
                    <a:pt x="616" y="2070"/>
                    <a:pt x="923" y="1910"/>
                    <a:pt x="1230" y="1910"/>
                  </a:cubicBezTo>
                  <a:lnTo>
                    <a:pt x="2607" y="1910"/>
                  </a:lnTo>
                  <a:cubicBezTo>
                    <a:pt x="2607" y="2070"/>
                    <a:pt x="2607" y="2070"/>
                    <a:pt x="2460" y="2070"/>
                  </a:cubicBezTo>
                  <a:lnTo>
                    <a:pt x="3074" y="2070"/>
                  </a:lnTo>
                  <a:lnTo>
                    <a:pt x="2914" y="2217"/>
                  </a:lnTo>
                  <a:lnTo>
                    <a:pt x="2607" y="2217"/>
                  </a:lnTo>
                  <a:cubicBezTo>
                    <a:pt x="2509" y="2217"/>
                    <a:pt x="2476" y="2288"/>
                    <a:pt x="2418" y="2288"/>
                  </a:cubicBezTo>
                  <a:cubicBezTo>
                    <a:pt x="2389" y="2288"/>
                    <a:pt x="2353" y="2270"/>
                    <a:pt x="2300" y="2217"/>
                  </a:cubicBezTo>
                  <a:cubicBezTo>
                    <a:pt x="2300" y="2217"/>
                    <a:pt x="2152" y="2217"/>
                    <a:pt x="2152" y="2377"/>
                  </a:cubicBezTo>
                  <a:cubicBezTo>
                    <a:pt x="1992" y="2377"/>
                    <a:pt x="1685" y="2524"/>
                    <a:pt x="1538" y="2524"/>
                  </a:cubicBezTo>
                  <a:lnTo>
                    <a:pt x="1685" y="2524"/>
                  </a:lnTo>
                  <a:cubicBezTo>
                    <a:pt x="1992" y="2524"/>
                    <a:pt x="2300" y="2377"/>
                    <a:pt x="2767" y="2377"/>
                  </a:cubicBezTo>
                  <a:cubicBezTo>
                    <a:pt x="2914" y="2377"/>
                    <a:pt x="3074" y="2377"/>
                    <a:pt x="3222" y="2217"/>
                  </a:cubicBezTo>
                  <a:lnTo>
                    <a:pt x="3836" y="2217"/>
                  </a:lnTo>
                  <a:cubicBezTo>
                    <a:pt x="3996" y="2217"/>
                    <a:pt x="4144" y="2217"/>
                    <a:pt x="4304" y="2070"/>
                  </a:cubicBezTo>
                  <a:lnTo>
                    <a:pt x="4918" y="2070"/>
                  </a:lnTo>
                  <a:cubicBezTo>
                    <a:pt x="5066" y="1910"/>
                    <a:pt x="5373" y="1910"/>
                    <a:pt x="5533" y="1910"/>
                  </a:cubicBezTo>
                  <a:lnTo>
                    <a:pt x="5680" y="1910"/>
                  </a:lnTo>
                  <a:cubicBezTo>
                    <a:pt x="5988" y="1762"/>
                    <a:pt x="6295" y="1762"/>
                    <a:pt x="6762" y="1602"/>
                  </a:cubicBezTo>
                  <a:cubicBezTo>
                    <a:pt x="6910" y="1602"/>
                    <a:pt x="7070" y="1602"/>
                    <a:pt x="7070" y="1455"/>
                  </a:cubicBezTo>
                  <a:cubicBezTo>
                    <a:pt x="7377" y="1455"/>
                    <a:pt x="7684" y="1455"/>
                    <a:pt x="7832" y="1295"/>
                  </a:cubicBezTo>
                  <a:lnTo>
                    <a:pt x="8299" y="1295"/>
                  </a:lnTo>
                  <a:cubicBezTo>
                    <a:pt x="8446" y="1148"/>
                    <a:pt x="8606" y="1148"/>
                    <a:pt x="8754" y="1148"/>
                  </a:cubicBezTo>
                  <a:lnTo>
                    <a:pt x="8754" y="1295"/>
                  </a:lnTo>
                  <a:cubicBezTo>
                    <a:pt x="8914" y="1295"/>
                    <a:pt x="9061" y="1295"/>
                    <a:pt x="9061" y="1148"/>
                  </a:cubicBezTo>
                  <a:lnTo>
                    <a:pt x="9368" y="1148"/>
                  </a:lnTo>
                  <a:cubicBezTo>
                    <a:pt x="9573" y="1148"/>
                    <a:pt x="9713" y="1077"/>
                    <a:pt x="9874" y="1077"/>
                  </a:cubicBezTo>
                  <a:cubicBezTo>
                    <a:pt x="9954" y="1077"/>
                    <a:pt x="10041" y="1094"/>
                    <a:pt x="10143" y="1148"/>
                  </a:cubicBezTo>
                  <a:lnTo>
                    <a:pt x="10290" y="988"/>
                  </a:lnTo>
                  <a:cubicBezTo>
                    <a:pt x="10290" y="988"/>
                    <a:pt x="10290" y="840"/>
                    <a:pt x="10450" y="840"/>
                  </a:cubicBezTo>
                  <a:cubicBezTo>
                    <a:pt x="10450" y="680"/>
                    <a:pt x="10290" y="680"/>
                    <a:pt x="10290" y="680"/>
                  </a:cubicBezTo>
                  <a:cubicBezTo>
                    <a:pt x="10290" y="533"/>
                    <a:pt x="10450" y="533"/>
                    <a:pt x="10450" y="533"/>
                  </a:cubicBezTo>
                  <a:lnTo>
                    <a:pt x="10598" y="533"/>
                  </a:lnTo>
                  <a:lnTo>
                    <a:pt x="10598" y="680"/>
                  </a:lnTo>
                  <a:lnTo>
                    <a:pt x="10905" y="680"/>
                  </a:lnTo>
                  <a:cubicBezTo>
                    <a:pt x="11065" y="533"/>
                    <a:pt x="11065" y="373"/>
                    <a:pt x="10905" y="226"/>
                  </a:cubicBezTo>
                  <a:lnTo>
                    <a:pt x="10598" y="226"/>
                  </a:lnTo>
                  <a:lnTo>
                    <a:pt x="10450" y="373"/>
                  </a:lnTo>
                  <a:cubicBezTo>
                    <a:pt x="10370" y="453"/>
                    <a:pt x="10330" y="493"/>
                    <a:pt x="10292" y="493"/>
                  </a:cubicBezTo>
                  <a:cubicBezTo>
                    <a:pt x="10254" y="493"/>
                    <a:pt x="10217" y="453"/>
                    <a:pt x="10143" y="373"/>
                  </a:cubicBezTo>
                  <a:cubicBezTo>
                    <a:pt x="9983" y="226"/>
                    <a:pt x="9836" y="226"/>
                    <a:pt x="9676" y="66"/>
                  </a:cubicBezTo>
                  <a:lnTo>
                    <a:pt x="9368" y="66"/>
                  </a:lnTo>
                  <a:cubicBezTo>
                    <a:pt x="9319" y="17"/>
                    <a:pt x="9287" y="0"/>
                    <a:pt x="9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6312025" y="4114950"/>
              <a:ext cx="72850" cy="15400"/>
            </a:xfrm>
            <a:custGeom>
              <a:rect b="b" l="l" r="r" t="t"/>
              <a:pathLst>
                <a:path extrusionOk="0" h="616" w="2914">
                  <a:moveTo>
                    <a:pt x="2299" y="1"/>
                  </a:moveTo>
                  <a:cubicBezTo>
                    <a:pt x="2299" y="81"/>
                    <a:pt x="2262" y="81"/>
                    <a:pt x="2225" y="81"/>
                  </a:cubicBezTo>
                  <a:cubicBezTo>
                    <a:pt x="2189" y="81"/>
                    <a:pt x="2152" y="81"/>
                    <a:pt x="2152" y="161"/>
                  </a:cubicBezTo>
                  <a:lnTo>
                    <a:pt x="1685" y="161"/>
                  </a:lnTo>
                  <a:cubicBezTo>
                    <a:pt x="1537" y="308"/>
                    <a:pt x="1377" y="308"/>
                    <a:pt x="1377" y="308"/>
                  </a:cubicBezTo>
                  <a:lnTo>
                    <a:pt x="148" y="308"/>
                  </a:lnTo>
                  <a:lnTo>
                    <a:pt x="148" y="468"/>
                  </a:lnTo>
                  <a:cubicBezTo>
                    <a:pt x="148" y="468"/>
                    <a:pt x="0" y="468"/>
                    <a:pt x="0" y="615"/>
                  </a:cubicBezTo>
                  <a:lnTo>
                    <a:pt x="148" y="615"/>
                  </a:lnTo>
                  <a:cubicBezTo>
                    <a:pt x="922" y="615"/>
                    <a:pt x="1537" y="468"/>
                    <a:pt x="2299" y="308"/>
                  </a:cubicBezTo>
                  <a:lnTo>
                    <a:pt x="2914" y="308"/>
                  </a:lnTo>
                  <a:cubicBezTo>
                    <a:pt x="2914" y="161"/>
                    <a:pt x="2766" y="161"/>
                    <a:pt x="2766" y="161"/>
                  </a:cubicBezTo>
                  <a:lnTo>
                    <a:pt x="2459" y="161"/>
                  </a:lnTo>
                  <a:lnTo>
                    <a:pt x="2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6384850" y="4118950"/>
              <a:ext cx="4025" cy="3725"/>
            </a:xfrm>
            <a:custGeom>
              <a:rect b="b" l="l" r="r" t="t"/>
              <a:pathLst>
                <a:path extrusionOk="0" h="149" w="161">
                  <a:moveTo>
                    <a:pt x="1" y="148"/>
                  </a:moveTo>
                  <a:lnTo>
                    <a:pt x="1" y="148"/>
                  </a:lnTo>
                  <a:lnTo>
                    <a:pt x="1" y="148"/>
                  </a:lnTo>
                  <a:cubicBezTo>
                    <a:pt x="1" y="1"/>
                    <a:pt x="161" y="1"/>
                    <a:pt x="161" y="1"/>
                  </a:cubicBezTo>
                  <a:cubicBezTo>
                    <a:pt x="161" y="1"/>
                    <a:pt x="1" y="1"/>
                    <a:pt x="1" y="1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6826800" y="4111275"/>
              <a:ext cx="107600" cy="11400"/>
            </a:xfrm>
            <a:custGeom>
              <a:rect b="b" l="l" r="r" t="t"/>
              <a:pathLst>
                <a:path extrusionOk="0" h="456" w="4304">
                  <a:moveTo>
                    <a:pt x="2767" y="0"/>
                  </a:moveTo>
                  <a:cubicBezTo>
                    <a:pt x="2460" y="0"/>
                    <a:pt x="2300" y="0"/>
                    <a:pt x="1993" y="148"/>
                  </a:cubicBezTo>
                  <a:lnTo>
                    <a:pt x="1685" y="148"/>
                  </a:lnTo>
                  <a:cubicBezTo>
                    <a:pt x="1583" y="99"/>
                    <a:pt x="1480" y="82"/>
                    <a:pt x="1378" y="82"/>
                  </a:cubicBezTo>
                  <a:cubicBezTo>
                    <a:pt x="1173" y="82"/>
                    <a:pt x="968" y="148"/>
                    <a:pt x="763" y="148"/>
                  </a:cubicBezTo>
                  <a:cubicBezTo>
                    <a:pt x="763" y="148"/>
                    <a:pt x="616" y="308"/>
                    <a:pt x="456" y="308"/>
                  </a:cubicBezTo>
                  <a:cubicBezTo>
                    <a:pt x="308" y="308"/>
                    <a:pt x="148" y="308"/>
                    <a:pt x="1" y="455"/>
                  </a:cubicBezTo>
                  <a:lnTo>
                    <a:pt x="308" y="455"/>
                  </a:lnTo>
                  <a:cubicBezTo>
                    <a:pt x="763" y="308"/>
                    <a:pt x="1070" y="308"/>
                    <a:pt x="1378" y="308"/>
                  </a:cubicBezTo>
                  <a:cubicBezTo>
                    <a:pt x="1845" y="308"/>
                    <a:pt x="2152" y="148"/>
                    <a:pt x="2607" y="148"/>
                  </a:cubicBezTo>
                  <a:lnTo>
                    <a:pt x="3996" y="148"/>
                  </a:lnTo>
                  <a:cubicBezTo>
                    <a:pt x="4144" y="148"/>
                    <a:pt x="4144" y="148"/>
                    <a:pt x="43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5958575" y="4161050"/>
              <a:ext cx="61500" cy="11700"/>
            </a:xfrm>
            <a:custGeom>
              <a:rect b="b" l="l" r="r" t="t"/>
              <a:pathLst>
                <a:path extrusionOk="0" h="468" w="2460">
                  <a:moveTo>
                    <a:pt x="1845" y="1"/>
                  </a:moveTo>
                  <a:cubicBezTo>
                    <a:pt x="1685" y="161"/>
                    <a:pt x="1685" y="161"/>
                    <a:pt x="1538" y="161"/>
                  </a:cubicBezTo>
                  <a:lnTo>
                    <a:pt x="1070" y="161"/>
                  </a:lnTo>
                  <a:cubicBezTo>
                    <a:pt x="923" y="308"/>
                    <a:pt x="763" y="308"/>
                    <a:pt x="616" y="308"/>
                  </a:cubicBezTo>
                  <a:lnTo>
                    <a:pt x="148" y="308"/>
                  </a:lnTo>
                  <a:lnTo>
                    <a:pt x="1" y="468"/>
                  </a:lnTo>
                  <a:lnTo>
                    <a:pt x="616" y="468"/>
                  </a:lnTo>
                  <a:cubicBezTo>
                    <a:pt x="763" y="308"/>
                    <a:pt x="1070" y="308"/>
                    <a:pt x="1230" y="308"/>
                  </a:cubicBezTo>
                  <a:cubicBezTo>
                    <a:pt x="1378" y="161"/>
                    <a:pt x="1685" y="161"/>
                    <a:pt x="1845" y="161"/>
                  </a:cubicBezTo>
                  <a:cubicBezTo>
                    <a:pt x="1947" y="210"/>
                    <a:pt x="2032" y="226"/>
                    <a:pt x="2105" y="226"/>
                  </a:cubicBezTo>
                  <a:cubicBezTo>
                    <a:pt x="2252" y="226"/>
                    <a:pt x="2353" y="161"/>
                    <a:pt x="2460" y="161"/>
                  </a:cubicBezTo>
                  <a:cubicBezTo>
                    <a:pt x="2353" y="161"/>
                    <a:pt x="2317" y="90"/>
                    <a:pt x="2262" y="90"/>
                  </a:cubicBezTo>
                  <a:cubicBezTo>
                    <a:pt x="2234" y="90"/>
                    <a:pt x="2201" y="107"/>
                    <a:pt x="2152" y="161"/>
                  </a:cubicBezTo>
                  <a:lnTo>
                    <a:pt x="1992" y="161"/>
                  </a:lnTo>
                  <a:lnTo>
                    <a:pt x="18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6680825" y="4114950"/>
              <a:ext cx="38450" cy="4025"/>
            </a:xfrm>
            <a:custGeom>
              <a:rect b="b" l="l" r="r" t="t"/>
              <a:pathLst>
                <a:path extrusionOk="0" h="161" w="1538">
                  <a:moveTo>
                    <a:pt x="1" y="1"/>
                  </a:moveTo>
                  <a:cubicBezTo>
                    <a:pt x="1" y="161"/>
                    <a:pt x="148" y="161"/>
                    <a:pt x="308" y="161"/>
                  </a:cubicBezTo>
                  <a:lnTo>
                    <a:pt x="1377" y="161"/>
                  </a:lnTo>
                  <a:cubicBezTo>
                    <a:pt x="1230" y="161"/>
                    <a:pt x="1070" y="161"/>
                    <a:pt x="923" y="1"/>
                  </a:cubicBezTo>
                  <a:close/>
                  <a:moveTo>
                    <a:pt x="1419" y="90"/>
                  </a:moveTo>
                  <a:cubicBezTo>
                    <a:pt x="1395" y="90"/>
                    <a:pt x="1377" y="107"/>
                    <a:pt x="1377" y="161"/>
                  </a:cubicBezTo>
                  <a:lnTo>
                    <a:pt x="1537" y="161"/>
                  </a:lnTo>
                  <a:cubicBezTo>
                    <a:pt x="1537" y="161"/>
                    <a:pt x="1466" y="90"/>
                    <a:pt x="1419" y="9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6100575" y="4145700"/>
              <a:ext cx="30750" cy="7700"/>
            </a:xfrm>
            <a:custGeom>
              <a:rect b="b" l="l" r="r" t="t"/>
              <a:pathLst>
                <a:path extrusionOk="0" h="308" w="1230">
                  <a:moveTo>
                    <a:pt x="1230" y="0"/>
                  </a:moveTo>
                  <a:lnTo>
                    <a:pt x="1082" y="160"/>
                  </a:lnTo>
                  <a:lnTo>
                    <a:pt x="1230" y="160"/>
                  </a:lnTo>
                  <a:lnTo>
                    <a:pt x="1230" y="0"/>
                  </a:lnTo>
                  <a:close/>
                  <a:moveTo>
                    <a:pt x="775" y="0"/>
                  </a:moveTo>
                  <a:cubicBezTo>
                    <a:pt x="615" y="160"/>
                    <a:pt x="615" y="160"/>
                    <a:pt x="468" y="160"/>
                  </a:cubicBezTo>
                  <a:lnTo>
                    <a:pt x="308" y="160"/>
                  </a:lnTo>
                  <a:cubicBezTo>
                    <a:pt x="160" y="307"/>
                    <a:pt x="0" y="307"/>
                    <a:pt x="0" y="307"/>
                  </a:cubicBezTo>
                  <a:lnTo>
                    <a:pt x="308" y="307"/>
                  </a:lnTo>
                  <a:cubicBezTo>
                    <a:pt x="468" y="307"/>
                    <a:pt x="615" y="307"/>
                    <a:pt x="775" y="160"/>
                  </a:cubicBezTo>
                  <a:lnTo>
                    <a:pt x="1082" y="160"/>
                  </a:lnTo>
                  <a:lnTo>
                    <a:pt x="10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5858700" y="4180425"/>
              <a:ext cx="26750" cy="3700"/>
            </a:xfrm>
            <a:custGeom>
              <a:rect b="b" l="l" r="r" t="t"/>
              <a:pathLst>
                <a:path extrusionOk="0" h="148" w="1070">
                  <a:moveTo>
                    <a:pt x="763" y="0"/>
                  </a:moveTo>
                  <a:cubicBezTo>
                    <a:pt x="615" y="148"/>
                    <a:pt x="308" y="148"/>
                    <a:pt x="0" y="148"/>
                  </a:cubicBezTo>
                  <a:lnTo>
                    <a:pt x="1070" y="148"/>
                  </a:lnTo>
                  <a:lnTo>
                    <a:pt x="10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4"/>
            <p:cNvSpPr/>
            <p:nvPr/>
          </p:nvSpPr>
          <p:spPr>
            <a:xfrm>
              <a:off x="6258225" y="4124850"/>
              <a:ext cx="26775" cy="5500"/>
            </a:xfrm>
            <a:custGeom>
              <a:rect b="b" l="l" r="r" t="t"/>
              <a:pathLst>
                <a:path extrusionOk="0" h="220" w="1071">
                  <a:moveTo>
                    <a:pt x="1032" y="1"/>
                  </a:moveTo>
                  <a:cubicBezTo>
                    <a:pt x="989" y="1"/>
                    <a:pt x="923" y="72"/>
                    <a:pt x="923" y="72"/>
                  </a:cubicBezTo>
                  <a:lnTo>
                    <a:pt x="308" y="72"/>
                  </a:lnTo>
                  <a:cubicBezTo>
                    <a:pt x="149" y="219"/>
                    <a:pt x="149" y="219"/>
                    <a:pt x="1" y="219"/>
                  </a:cubicBezTo>
                  <a:lnTo>
                    <a:pt x="616" y="219"/>
                  </a:lnTo>
                  <a:cubicBezTo>
                    <a:pt x="763" y="72"/>
                    <a:pt x="923" y="72"/>
                    <a:pt x="1071" y="72"/>
                  </a:cubicBezTo>
                  <a:cubicBezTo>
                    <a:pt x="1071" y="19"/>
                    <a:pt x="1054"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p:nvPr/>
          </p:nvSpPr>
          <p:spPr>
            <a:xfrm>
              <a:off x="6477050" y="4107275"/>
              <a:ext cx="11725" cy="4025"/>
            </a:xfrm>
            <a:custGeom>
              <a:rect b="b" l="l" r="r" t="t"/>
              <a:pathLst>
                <a:path extrusionOk="0" h="161" w="469">
                  <a:moveTo>
                    <a:pt x="468" y="0"/>
                  </a:moveTo>
                  <a:cubicBezTo>
                    <a:pt x="308" y="160"/>
                    <a:pt x="161" y="160"/>
                    <a:pt x="1" y="160"/>
                  </a:cubicBezTo>
                  <a:lnTo>
                    <a:pt x="468" y="160"/>
                  </a:lnTo>
                  <a:lnTo>
                    <a:pt x="4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4"/>
            <p:cNvSpPr/>
            <p:nvPr/>
          </p:nvSpPr>
          <p:spPr>
            <a:xfrm>
              <a:off x="5920175" y="4176425"/>
              <a:ext cx="15375" cy="4025"/>
            </a:xfrm>
            <a:custGeom>
              <a:rect b="b" l="l" r="r" t="t"/>
              <a:pathLst>
                <a:path extrusionOk="0" h="161" w="615">
                  <a:moveTo>
                    <a:pt x="307" y="0"/>
                  </a:moveTo>
                  <a:cubicBezTo>
                    <a:pt x="148" y="0"/>
                    <a:pt x="0" y="160"/>
                    <a:pt x="0" y="160"/>
                  </a:cubicBezTo>
                  <a:lnTo>
                    <a:pt x="455" y="160"/>
                  </a:lnTo>
                  <a:cubicBezTo>
                    <a:pt x="615" y="160"/>
                    <a:pt x="615" y="160"/>
                    <a:pt x="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6427275" y="4103575"/>
              <a:ext cx="15400" cy="7725"/>
            </a:xfrm>
            <a:custGeom>
              <a:rect b="b" l="l" r="r" t="t"/>
              <a:pathLst>
                <a:path extrusionOk="0" h="309" w="616">
                  <a:moveTo>
                    <a:pt x="615" y="1"/>
                  </a:moveTo>
                  <a:cubicBezTo>
                    <a:pt x="308" y="1"/>
                    <a:pt x="148" y="1"/>
                    <a:pt x="0" y="148"/>
                  </a:cubicBezTo>
                  <a:lnTo>
                    <a:pt x="308" y="148"/>
                  </a:lnTo>
                  <a:lnTo>
                    <a:pt x="308" y="308"/>
                  </a:lnTo>
                  <a:cubicBezTo>
                    <a:pt x="455" y="308"/>
                    <a:pt x="455" y="148"/>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4"/>
            <p:cNvSpPr/>
            <p:nvPr/>
          </p:nvSpPr>
          <p:spPr>
            <a:xfrm>
              <a:off x="6173725" y="4142000"/>
              <a:ext cx="15375" cy="3725"/>
            </a:xfrm>
            <a:custGeom>
              <a:rect b="b" l="l" r="r" t="t"/>
              <a:pathLst>
                <a:path extrusionOk="0" h="149" w="615">
                  <a:moveTo>
                    <a:pt x="615" y="1"/>
                  </a:moveTo>
                  <a:cubicBezTo>
                    <a:pt x="308" y="1"/>
                    <a:pt x="148" y="1"/>
                    <a:pt x="0" y="148"/>
                  </a:cubicBezTo>
                  <a:cubicBezTo>
                    <a:pt x="148" y="148"/>
                    <a:pt x="455" y="148"/>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4"/>
            <p:cNvSpPr/>
            <p:nvPr/>
          </p:nvSpPr>
          <p:spPr>
            <a:xfrm>
              <a:off x="6400225" y="4111275"/>
              <a:ext cx="11700" cy="2775"/>
            </a:xfrm>
            <a:custGeom>
              <a:rect b="b" l="l" r="r" t="t"/>
              <a:pathLst>
                <a:path extrusionOk="0" h="111" w="468">
                  <a:moveTo>
                    <a:pt x="1" y="0"/>
                  </a:moveTo>
                  <a:cubicBezTo>
                    <a:pt x="80" y="74"/>
                    <a:pt x="157" y="111"/>
                    <a:pt x="234" y="111"/>
                  </a:cubicBezTo>
                  <a:cubicBezTo>
                    <a:pt x="311" y="111"/>
                    <a:pt x="388" y="74"/>
                    <a:pt x="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7498950" y="4007400"/>
              <a:ext cx="4025" cy="4000"/>
            </a:xfrm>
            <a:custGeom>
              <a:rect b="b" l="l" r="r" t="t"/>
              <a:pathLst>
                <a:path extrusionOk="0" h="160" w="161">
                  <a:moveTo>
                    <a:pt x="1" y="0"/>
                  </a:moveTo>
                  <a:lnTo>
                    <a:pt x="1" y="160"/>
                  </a:lnTo>
                  <a:lnTo>
                    <a:pt x="161" y="160"/>
                  </a:lnTo>
                  <a:lnTo>
                    <a:pt x="1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4"/>
            <p:cNvSpPr/>
            <p:nvPr/>
          </p:nvSpPr>
          <p:spPr>
            <a:xfrm>
              <a:off x="6511800" y="4126625"/>
              <a:ext cx="34425" cy="3725"/>
            </a:xfrm>
            <a:custGeom>
              <a:rect b="b" l="l" r="r" t="t"/>
              <a:pathLst>
                <a:path extrusionOk="0" h="149" w="1377">
                  <a:moveTo>
                    <a:pt x="762" y="1"/>
                  </a:moveTo>
                  <a:cubicBezTo>
                    <a:pt x="455" y="148"/>
                    <a:pt x="148" y="148"/>
                    <a:pt x="0" y="148"/>
                  </a:cubicBezTo>
                  <a:lnTo>
                    <a:pt x="762" y="148"/>
                  </a:lnTo>
                  <a:lnTo>
                    <a:pt x="762" y="1"/>
                  </a:lnTo>
                  <a:close/>
                  <a:moveTo>
                    <a:pt x="1377" y="1"/>
                  </a:moveTo>
                  <a:cubicBezTo>
                    <a:pt x="1229" y="1"/>
                    <a:pt x="922" y="148"/>
                    <a:pt x="762" y="148"/>
                  </a:cubicBezTo>
                  <a:lnTo>
                    <a:pt x="1377" y="148"/>
                  </a:lnTo>
                  <a:lnTo>
                    <a:pt x="1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4"/>
            <p:cNvSpPr/>
            <p:nvPr/>
          </p:nvSpPr>
          <p:spPr>
            <a:xfrm>
              <a:off x="6392550" y="4114950"/>
              <a:ext cx="11700" cy="4025"/>
            </a:xfrm>
            <a:custGeom>
              <a:rect b="b" l="l" r="r" t="t"/>
              <a:pathLst>
                <a:path extrusionOk="0" h="161" w="468">
                  <a:moveTo>
                    <a:pt x="467" y="1"/>
                  </a:moveTo>
                  <a:cubicBezTo>
                    <a:pt x="308" y="1"/>
                    <a:pt x="160" y="1"/>
                    <a:pt x="0" y="161"/>
                  </a:cubicBezTo>
                  <a:cubicBezTo>
                    <a:pt x="160" y="161"/>
                    <a:pt x="308" y="161"/>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7514325" y="4038125"/>
              <a:ext cx="11700" cy="4025"/>
            </a:xfrm>
            <a:custGeom>
              <a:rect b="b" l="l" r="r" t="t"/>
              <a:pathLst>
                <a:path extrusionOk="0" h="161" w="468">
                  <a:moveTo>
                    <a:pt x="1" y="0"/>
                  </a:moveTo>
                  <a:cubicBezTo>
                    <a:pt x="160" y="0"/>
                    <a:pt x="308" y="160"/>
                    <a:pt x="308" y="160"/>
                  </a:cubicBezTo>
                  <a:lnTo>
                    <a:pt x="468" y="160"/>
                  </a:lnTo>
                  <a:cubicBezTo>
                    <a:pt x="308" y="0"/>
                    <a:pt x="160"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4"/>
            <p:cNvSpPr/>
            <p:nvPr/>
          </p:nvSpPr>
          <p:spPr>
            <a:xfrm>
              <a:off x="6411900" y="4107275"/>
              <a:ext cx="11400" cy="4025"/>
            </a:xfrm>
            <a:custGeom>
              <a:rect b="b" l="l" r="r" t="t"/>
              <a:pathLst>
                <a:path extrusionOk="0" h="161" w="456">
                  <a:moveTo>
                    <a:pt x="1" y="0"/>
                  </a:moveTo>
                  <a:lnTo>
                    <a:pt x="1" y="160"/>
                  </a:lnTo>
                  <a:cubicBezTo>
                    <a:pt x="148" y="0"/>
                    <a:pt x="308"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4"/>
            <p:cNvSpPr/>
            <p:nvPr/>
          </p:nvSpPr>
          <p:spPr>
            <a:xfrm>
              <a:off x="6392550" y="4126625"/>
              <a:ext cx="4025" cy="3725"/>
            </a:xfrm>
            <a:custGeom>
              <a:rect b="b" l="l" r="r" t="t"/>
              <a:pathLst>
                <a:path extrusionOk="0" h="149" w="161">
                  <a:moveTo>
                    <a:pt x="0" y="1"/>
                  </a:moveTo>
                  <a:lnTo>
                    <a:pt x="0" y="148"/>
                  </a:lnTo>
                  <a:lnTo>
                    <a:pt x="160" y="148"/>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6069850" y="4157375"/>
              <a:ext cx="7700" cy="3700"/>
            </a:xfrm>
            <a:custGeom>
              <a:rect b="b" l="l" r="r" t="t"/>
              <a:pathLst>
                <a:path extrusionOk="0" h="148" w="308">
                  <a:moveTo>
                    <a:pt x="160" y="0"/>
                  </a:moveTo>
                  <a:cubicBezTo>
                    <a:pt x="160" y="0"/>
                    <a:pt x="160" y="148"/>
                    <a:pt x="0" y="148"/>
                  </a:cubicBezTo>
                  <a:cubicBezTo>
                    <a:pt x="160" y="148"/>
                    <a:pt x="307" y="148"/>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4"/>
            <p:cNvSpPr/>
            <p:nvPr/>
          </p:nvSpPr>
          <p:spPr>
            <a:xfrm>
              <a:off x="6458000" y="4103575"/>
              <a:ext cx="7725" cy="3725"/>
            </a:xfrm>
            <a:custGeom>
              <a:rect b="b" l="l" r="r" t="t"/>
              <a:pathLst>
                <a:path extrusionOk="0" h="149" w="309">
                  <a:moveTo>
                    <a:pt x="308" y="1"/>
                  </a:moveTo>
                  <a:lnTo>
                    <a:pt x="1" y="148"/>
                  </a:lnTo>
                  <a:cubicBezTo>
                    <a:pt x="148" y="148"/>
                    <a:pt x="148" y="148"/>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4"/>
            <p:cNvSpPr/>
            <p:nvPr/>
          </p:nvSpPr>
          <p:spPr>
            <a:xfrm>
              <a:off x="6300350" y="4145700"/>
              <a:ext cx="7700" cy="4000"/>
            </a:xfrm>
            <a:custGeom>
              <a:rect b="b" l="l" r="r" t="t"/>
              <a:pathLst>
                <a:path extrusionOk="0" h="160" w="308">
                  <a:moveTo>
                    <a:pt x="308" y="0"/>
                  </a:moveTo>
                  <a:cubicBezTo>
                    <a:pt x="160" y="0"/>
                    <a:pt x="0" y="0"/>
                    <a:pt x="0" y="160"/>
                  </a:cubicBezTo>
                  <a:lnTo>
                    <a:pt x="308" y="160"/>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4"/>
            <p:cNvSpPr/>
            <p:nvPr/>
          </p:nvSpPr>
          <p:spPr>
            <a:xfrm>
              <a:off x="6396550" y="4122650"/>
              <a:ext cx="3700" cy="25"/>
            </a:xfrm>
            <a:custGeom>
              <a:rect b="b" l="l" r="r" t="t"/>
              <a:pathLst>
                <a:path extrusionOk="0" h="1" w="148">
                  <a:moveTo>
                    <a:pt x="0" y="0"/>
                  </a:move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6419600" y="4114950"/>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6415600" y="4114950"/>
              <a:ext cx="4025" cy="4025"/>
            </a:xfrm>
            <a:custGeom>
              <a:rect b="b" l="l" r="r" t="t"/>
              <a:pathLst>
                <a:path extrusionOk="0" h="161" w="161">
                  <a:moveTo>
                    <a:pt x="160" y="1"/>
                  </a:moveTo>
                  <a:cubicBezTo>
                    <a:pt x="160" y="1"/>
                    <a:pt x="0" y="1"/>
                    <a:pt x="0" y="161"/>
                  </a:cubicBezTo>
                  <a:lnTo>
                    <a:pt x="160" y="16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5885425" y="4176425"/>
              <a:ext cx="7725" cy="4025"/>
            </a:xfrm>
            <a:custGeom>
              <a:rect b="b" l="l" r="r" t="t"/>
              <a:pathLst>
                <a:path extrusionOk="0" h="161" w="309">
                  <a:moveTo>
                    <a:pt x="1" y="0"/>
                  </a:moveTo>
                  <a:cubicBezTo>
                    <a:pt x="161" y="160"/>
                    <a:pt x="161" y="160"/>
                    <a:pt x="308" y="160"/>
                  </a:cubicBezTo>
                  <a:cubicBezTo>
                    <a:pt x="308" y="0"/>
                    <a:pt x="16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6458000" y="4101800"/>
              <a:ext cx="7725" cy="1800"/>
            </a:xfrm>
            <a:custGeom>
              <a:rect b="b" l="l" r="r" t="t"/>
              <a:pathLst>
                <a:path extrusionOk="0" h="72" w="309">
                  <a:moveTo>
                    <a:pt x="261" y="1"/>
                  </a:moveTo>
                  <a:cubicBezTo>
                    <a:pt x="203" y="1"/>
                    <a:pt x="99" y="72"/>
                    <a:pt x="1" y="72"/>
                  </a:cubicBezTo>
                  <a:lnTo>
                    <a:pt x="308" y="72"/>
                  </a:lnTo>
                  <a:cubicBezTo>
                    <a:pt x="308" y="19"/>
                    <a:pt x="290"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6338750" y="4142000"/>
              <a:ext cx="4025" cy="3725"/>
            </a:xfrm>
            <a:custGeom>
              <a:rect b="b" l="l" r="r" t="t"/>
              <a:pathLst>
                <a:path extrusionOk="0" h="149" w="161">
                  <a:moveTo>
                    <a:pt x="161" y="1"/>
                  </a:moveTo>
                  <a:lnTo>
                    <a:pt x="1" y="148"/>
                  </a:lnTo>
                  <a:cubicBezTo>
                    <a:pt x="161" y="148"/>
                    <a:pt x="161" y="148"/>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7460550" y="4011375"/>
              <a:ext cx="4000" cy="1675"/>
            </a:xfrm>
            <a:custGeom>
              <a:rect b="b" l="l" r="r" t="t"/>
              <a:pathLst>
                <a:path extrusionOk="0" h="67" w="160">
                  <a:moveTo>
                    <a:pt x="0" y="1"/>
                  </a:moveTo>
                  <a:cubicBezTo>
                    <a:pt x="0" y="1"/>
                    <a:pt x="71" y="66"/>
                    <a:pt x="119" y="66"/>
                  </a:cubicBezTo>
                  <a:cubicBezTo>
                    <a:pt x="142" y="66"/>
                    <a:pt x="160" y="50"/>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6300350" y="4118950"/>
              <a:ext cx="4000" cy="25"/>
            </a:xfrm>
            <a:custGeom>
              <a:rect b="b" l="l" r="r" t="t"/>
              <a:pathLst>
                <a:path extrusionOk="0" h="1" w="160">
                  <a:moveTo>
                    <a:pt x="16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7218675" y="4076550"/>
              <a:ext cx="3700" cy="25"/>
            </a:xfrm>
            <a:custGeom>
              <a:rect b="b" l="l" r="r" t="t"/>
              <a:pathLst>
                <a:path extrusionOk="0" h="1" w="148">
                  <a:moveTo>
                    <a:pt x="148" y="0"/>
                  </a:moveTo>
                  <a:lnTo>
                    <a:pt x="0"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7245400" y="4072850"/>
              <a:ext cx="4025" cy="3725"/>
            </a:xfrm>
            <a:custGeom>
              <a:rect b="b" l="l" r="r" t="t"/>
              <a:pathLst>
                <a:path extrusionOk="0" h="149" w="161">
                  <a:moveTo>
                    <a:pt x="1" y="1"/>
                  </a:moveTo>
                  <a:cubicBezTo>
                    <a:pt x="1" y="148"/>
                    <a:pt x="161" y="148"/>
                    <a:pt x="161" y="148"/>
                  </a:cubicBezTo>
                  <a:lnTo>
                    <a:pt x="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5697350" y="4161050"/>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6238875" y="4130325"/>
              <a:ext cx="25" cy="25"/>
            </a:xfrm>
            <a:custGeom>
              <a:rect b="b" l="l" r="r" t="t"/>
              <a:pathLst>
                <a:path extrusionOk="0" h="1" w="1">
                  <a:moveTo>
                    <a:pt x="0"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6473375" y="4103575"/>
              <a:ext cx="3700" cy="1675"/>
            </a:xfrm>
            <a:custGeom>
              <a:rect b="b" l="l" r="r" t="t"/>
              <a:pathLst>
                <a:path extrusionOk="0" h="67" w="148">
                  <a:moveTo>
                    <a:pt x="0" y="1"/>
                  </a:moveTo>
                  <a:cubicBezTo>
                    <a:pt x="50" y="50"/>
                    <a:pt x="82" y="66"/>
                    <a:pt x="104" y="66"/>
                  </a:cubicBezTo>
                  <a:cubicBezTo>
                    <a:pt x="148" y="66"/>
                    <a:pt x="148" y="1"/>
                    <a:pt x="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5893125" y="4180425"/>
              <a:ext cx="4025" cy="25"/>
            </a:xfrm>
            <a:custGeom>
              <a:rect b="b" l="l" r="r" t="t"/>
              <a:pathLst>
                <a:path extrusionOk="0" h="1" w="161">
                  <a:moveTo>
                    <a:pt x="160" y="0"/>
                  </a:moveTo>
                  <a:lnTo>
                    <a:pt x="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5893125" y="4180425"/>
              <a:ext cx="25" cy="25"/>
            </a:xfrm>
            <a:custGeom>
              <a:rect b="b" l="l" r="r" t="t"/>
              <a:pathLst>
                <a:path extrusionOk="0" h="1" w="1">
                  <a:moveTo>
                    <a:pt x="0" y="0"/>
                  </a:move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6580950" y="4099600"/>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6573250" y="4099600"/>
              <a:ext cx="25" cy="25"/>
            </a:xfrm>
            <a:custGeom>
              <a:rect b="b" l="l" r="r" t="t"/>
              <a:pathLst>
                <a:path extrusionOk="0" h="1" w="1">
                  <a:moveTo>
                    <a:pt x="1" y="0"/>
                  </a:move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6573250" y="4099600"/>
              <a:ext cx="7725" cy="4000"/>
            </a:xfrm>
            <a:custGeom>
              <a:rect b="b" l="l" r="r" t="t"/>
              <a:pathLst>
                <a:path extrusionOk="0" h="160" w="309">
                  <a:moveTo>
                    <a:pt x="1" y="0"/>
                  </a:moveTo>
                  <a:lnTo>
                    <a:pt x="1" y="160"/>
                  </a:lnTo>
                  <a:cubicBezTo>
                    <a:pt x="148" y="0"/>
                    <a:pt x="148"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6561575" y="4128675"/>
              <a:ext cx="4025" cy="1675"/>
            </a:xfrm>
            <a:custGeom>
              <a:rect b="b" l="l" r="r" t="t"/>
              <a:pathLst>
                <a:path extrusionOk="0" h="67" w="161">
                  <a:moveTo>
                    <a:pt x="42" y="1"/>
                  </a:moveTo>
                  <a:cubicBezTo>
                    <a:pt x="18" y="1"/>
                    <a:pt x="1" y="17"/>
                    <a:pt x="1" y="66"/>
                  </a:cubicBezTo>
                  <a:lnTo>
                    <a:pt x="160" y="66"/>
                  </a:lnTo>
                  <a:cubicBezTo>
                    <a:pt x="160" y="66"/>
                    <a:pt x="89" y="1"/>
                    <a:pt x="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6592325" y="4130325"/>
              <a:ext cx="4000" cy="25"/>
            </a:xfrm>
            <a:custGeom>
              <a:rect b="b" l="l" r="r" t="t"/>
              <a:pathLst>
                <a:path extrusionOk="0" h="1" w="160">
                  <a:moveTo>
                    <a:pt x="0" y="0"/>
                  </a:moveTo>
                  <a:lnTo>
                    <a:pt x="16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6284975" y="4118950"/>
              <a:ext cx="4025" cy="25"/>
            </a:xfrm>
            <a:custGeom>
              <a:rect b="b" l="l" r="r" t="t"/>
              <a:pathLst>
                <a:path extrusionOk="0" h="1" w="161">
                  <a:moveTo>
                    <a:pt x="160" y="1"/>
                  </a:moveTo>
                  <a:lnTo>
                    <a:pt x="160" y="1"/>
                  </a:lnTo>
                  <a:lnTo>
                    <a:pt x="160" y="1"/>
                  </a:lnTo>
                  <a:lnTo>
                    <a:pt x="160" y="1"/>
                  </a:lnTo>
                  <a:cubicBezTo>
                    <a:pt x="160" y="1"/>
                    <a:pt x="1" y="1"/>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6338750" y="4114950"/>
              <a:ext cx="4025" cy="4025"/>
            </a:xfrm>
            <a:custGeom>
              <a:rect b="b" l="l" r="r" t="t"/>
              <a:pathLst>
                <a:path extrusionOk="0" h="161" w="161">
                  <a:moveTo>
                    <a:pt x="1" y="1"/>
                  </a:moveTo>
                  <a:lnTo>
                    <a:pt x="1" y="161"/>
                  </a:lnTo>
                  <a:lnTo>
                    <a:pt x="161" y="161"/>
                  </a:lnTo>
                  <a:cubicBezTo>
                    <a:pt x="161" y="161"/>
                    <a:pt x="1" y="16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6404225" y="4107275"/>
              <a:ext cx="3700" cy="4025"/>
            </a:xfrm>
            <a:custGeom>
              <a:rect b="b" l="l" r="r" t="t"/>
              <a:pathLst>
                <a:path extrusionOk="0" h="161" w="148">
                  <a:moveTo>
                    <a:pt x="148" y="0"/>
                  </a:moveTo>
                  <a:cubicBezTo>
                    <a:pt x="148" y="0"/>
                    <a:pt x="0" y="0"/>
                    <a:pt x="0" y="160"/>
                  </a:cubicBezTo>
                  <a:lnTo>
                    <a:pt x="148" y="16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6450325" y="4103575"/>
              <a:ext cx="3700" cy="25"/>
            </a:xfrm>
            <a:custGeom>
              <a:rect b="b" l="l" r="r" t="t"/>
              <a:pathLst>
                <a:path extrusionOk="0" h="1" w="148">
                  <a:moveTo>
                    <a:pt x="0" y="1"/>
                  </a:moveTo>
                  <a:lnTo>
                    <a:pt x="0" y="1"/>
                  </a:lnTo>
                  <a:lnTo>
                    <a:pt x="148"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6235175" y="4134325"/>
              <a:ext cx="3725" cy="25"/>
            </a:xfrm>
            <a:custGeom>
              <a:rect b="b" l="l" r="r" t="t"/>
              <a:pathLst>
                <a:path extrusionOk="0" h="1" w="149">
                  <a:moveTo>
                    <a:pt x="1" y="0"/>
                  </a:moveTo>
                  <a:lnTo>
                    <a:pt x="1" y="0"/>
                  </a:lnTo>
                  <a:lnTo>
                    <a:pt x="148"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6081525" y="41533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6519475" y="41035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5946900" y="4172725"/>
              <a:ext cx="4025" cy="25"/>
            </a:xfrm>
            <a:custGeom>
              <a:rect b="b" l="l" r="r" t="t"/>
              <a:pathLst>
                <a:path extrusionOk="0" h="1" w="161">
                  <a:moveTo>
                    <a:pt x="160" y="1"/>
                  </a:moveTo>
                  <a:lnTo>
                    <a:pt x="1" y="1"/>
                  </a:lnTo>
                  <a:lnTo>
                    <a:pt x="160" y="1"/>
                  </a:lnTo>
                  <a:lnTo>
                    <a:pt x="16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6538525" y="410357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5904800" y="4180425"/>
              <a:ext cx="3700" cy="25"/>
            </a:xfrm>
            <a:custGeom>
              <a:rect b="b" l="l" r="r" t="t"/>
              <a:pathLst>
                <a:path extrusionOk="0" h="1" w="148">
                  <a:moveTo>
                    <a:pt x="148" y="0"/>
                  </a:moveTo>
                  <a:lnTo>
                    <a:pt x="148" y="0"/>
                  </a:lnTo>
                  <a:lnTo>
                    <a:pt x="148" y="0"/>
                  </a:lnTo>
                  <a:lnTo>
                    <a:pt x="148" y="0"/>
                  </a:lnTo>
                  <a:cubicBezTo>
                    <a:pt x="148" y="0"/>
                    <a:pt x="0" y="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6407900" y="4122650"/>
              <a:ext cx="4025" cy="25"/>
            </a:xfrm>
            <a:custGeom>
              <a:rect b="b" l="l" r="r" t="t"/>
              <a:pathLst>
                <a:path extrusionOk="0" h="1" w="161">
                  <a:moveTo>
                    <a:pt x="1" y="0"/>
                  </a:moveTo>
                  <a:lnTo>
                    <a:pt x="1" y="0"/>
                  </a:lnTo>
                  <a:lnTo>
                    <a:pt x="161" y="0"/>
                  </a:lnTo>
                  <a:lnTo>
                    <a:pt x="16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6611675" y="4099600"/>
              <a:ext cx="25" cy="4000"/>
            </a:xfrm>
            <a:custGeom>
              <a:rect b="b" l="l" r="r" t="t"/>
              <a:pathLst>
                <a:path extrusionOk="0" h="160" w="1">
                  <a:moveTo>
                    <a:pt x="1" y="16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6619350" y="4099600"/>
              <a:ext cx="25" cy="4000"/>
            </a:xfrm>
            <a:custGeom>
              <a:rect b="b" l="l" r="r" t="t"/>
              <a:pathLst>
                <a:path extrusionOk="0" h="160" w="1">
                  <a:moveTo>
                    <a:pt x="1" y="0"/>
                  </a:moveTo>
                  <a:lnTo>
                    <a:pt x="1" y="0"/>
                  </a:lnTo>
                  <a:lnTo>
                    <a:pt x="1" y="160"/>
                  </a:lnTo>
                  <a:lnTo>
                    <a:pt x="1"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6404225" y="4126625"/>
              <a:ext cx="25" cy="3725"/>
            </a:xfrm>
            <a:custGeom>
              <a:rect b="b" l="l" r="r" t="t"/>
              <a:pathLst>
                <a:path extrusionOk="0" h="149" w="1">
                  <a:moveTo>
                    <a:pt x="0" y="1"/>
                  </a:moveTo>
                  <a:lnTo>
                    <a:pt x="0" y="148"/>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6630725" y="41035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6627050" y="4100600"/>
              <a:ext cx="3700" cy="3000"/>
            </a:xfrm>
            <a:custGeom>
              <a:rect b="b" l="l" r="r" t="t"/>
              <a:pathLst>
                <a:path extrusionOk="0" h="120" w="148">
                  <a:moveTo>
                    <a:pt x="129" y="0"/>
                  </a:moveTo>
                  <a:cubicBezTo>
                    <a:pt x="111" y="0"/>
                    <a:pt x="74" y="40"/>
                    <a:pt x="0" y="120"/>
                  </a:cubicBezTo>
                  <a:lnTo>
                    <a:pt x="148" y="120"/>
                  </a:lnTo>
                  <a:cubicBezTo>
                    <a:pt x="148" y="40"/>
                    <a:pt x="148" y="0"/>
                    <a:pt x="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7226350" y="4088225"/>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6573250" y="4130325"/>
              <a:ext cx="3725" cy="25"/>
            </a:xfrm>
            <a:custGeom>
              <a:rect b="b" l="l" r="r" t="t"/>
              <a:pathLst>
                <a:path extrusionOk="0" h="1" w="149">
                  <a:moveTo>
                    <a:pt x="1" y="0"/>
                  </a:moveTo>
                  <a:lnTo>
                    <a:pt x="148"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6323400" y="4145700"/>
              <a:ext cx="4025" cy="25"/>
            </a:xfrm>
            <a:custGeom>
              <a:rect b="b" l="l" r="r" t="t"/>
              <a:pathLst>
                <a:path extrusionOk="0" h="1" w="161">
                  <a:moveTo>
                    <a:pt x="160" y="0"/>
                  </a:moveTo>
                  <a:lnTo>
                    <a:pt x="0" y="0"/>
                  </a:lnTo>
                  <a:lnTo>
                    <a:pt x="16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5851025" y="4165050"/>
              <a:ext cx="3700" cy="25"/>
            </a:xfrm>
            <a:custGeom>
              <a:rect b="b" l="l" r="r" t="t"/>
              <a:pathLst>
                <a:path extrusionOk="0" h="1" w="148">
                  <a:moveTo>
                    <a:pt x="0" y="1"/>
                  </a:moveTo>
                  <a:lnTo>
                    <a:pt x="0" y="1"/>
                  </a:lnTo>
                  <a:lnTo>
                    <a:pt x="0" y="1"/>
                  </a:lnTo>
                  <a:lnTo>
                    <a:pt x="148"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5851025" y="4165050"/>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7383700" y="3945925"/>
              <a:ext cx="4025" cy="25"/>
            </a:xfrm>
            <a:custGeom>
              <a:rect b="b" l="l" r="r" t="t"/>
              <a:pathLst>
                <a:path extrusionOk="0" h="1" w="161">
                  <a:moveTo>
                    <a:pt x="1" y="0"/>
                  </a:moveTo>
                  <a:lnTo>
                    <a:pt x="1" y="0"/>
                  </a:lnTo>
                  <a:lnTo>
                    <a:pt x="16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6396550" y="4111275"/>
              <a:ext cx="3700" cy="25"/>
            </a:xfrm>
            <a:custGeom>
              <a:rect b="b" l="l" r="r" t="t"/>
              <a:pathLst>
                <a:path extrusionOk="0" h="1" w="148">
                  <a:moveTo>
                    <a:pt x="148" y="0"/>
                  </a:moveTo>
                  <a:lnTo>
                    <a:pt x="148" y="0"/>
                  </a:lnTo>
                  <a:lnTo>
                    <a:pt x="0" y="0"/>
                  </a:ln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6308025" y="4122650"/>
              <a:ext cx="4025" cy="25"/>
            </a:xfrm>
            <a:custGeom>
              <a:rect b="b" l="l" r="r" t="t"/>
              <a:pathLst>
                <a:path extrusionOk="0" h="1" w="161">
                  <a:moveTo>
                    <a:pt x="160" y="0"/>
                  </a:moveTo>
                  <a:lnTo>
                    <a:pt x="1" y="0"/>
                  </a:lnTo>
                  <a:lnTo>
                    <a:pt x="1"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6388850" y="41149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6484750" y="4103575"/>
              <a:ext cx="25" cy="3725"/>
            </a:xfrm>
            <a:custGeom>
              <a:rect b="b" l="l" r="r" t="t"/>
              <a:pathLst>
                <a:path extrusionOk="0" h="149" w="1">
                  <a:moveTo>
                    <a:pt x="0" y="1"/>
                  </a:moveTo>
                  <a:lnTo>
                    <a:pt x="0" y="1"/>
                  </a:lnTo>
                  <a:cubicBezTo>
                    <a:pt x="0" y="148"/>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5893125" y="4180425"/>
              <a:ext cx="4025" cy="25"/>
            </a:xfrm>
            <a:custGeom>
              <a:rect b="b" l="l" r="r" t="t"/>
              <a:pathLst>
                <a:path extrusionOk="0" h="1" w="161">
                  <a:moveTo>
                    <a:pt x="0" y="0"/>
                  </a:moveTo>
                  <a:lnTo>
                    <a:pt x="160" y="0"/>
                  </a:lnTo>
                  <a:lnTo>
                    <a:pt x="160" y="0"/>
                  </a:lnTo>
                  <a:lnTo>
                    <a:pt x="160" y="0"/>
                  </a:lnTo>
                  <a:lnTo>
                    <a:pt x="16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6588625" y="4099600"/>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6604000" y="4099600"/>
              <a:ext cx="3700" cy="4000"/>
            </a:xfrm>
            <a:custGeom>
              <a:rect b="b" l="l" r="r" t="t"/>
              <a:pathLst>
                <a:path extrusionOk="0" h="160" w="148">
                  <a:moveTo>
                    <a:pt x="0" y="0"/>
                  </a:moveTo>
                  <a:cubicBezTo>
                    <a:pt x="0" y="0"/>
                    <a:pt x="0" y="160"/>
                    <a:pt x="0" y="0"/>
                  </a:cubicBezTo>
                  <a:lnTo>
                    <a:pt x="148"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6607675" y="4099600"/>
              <a:ext cx="4025" cy="25"/>
            </a:xfrm>
            <a:custGeom>
              <a:rect b="b" l="l" r="r" t="t"/>
              <a:pathLst>
                <a:path extrusionOk="0" h="1" w="161">
                  <a:moveTo>
                    <a:pt x="1" y="0"/>
                  </a:moveTo>
                  <a:lnTo>
                    <a:pt x="1" y="0"/>
                  </a:lnTo>
                  <a:lnTo>
                    <a:pt x="1" y="0"/>
                  </a:lnTo>
                  <a:lnTo>
                    <a:pt x="1" y="0"/>
                  </a:lnTo>
                  <a:lnTo>
                    <a:pt x="16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6957425" y="4103575"/>
              <a:ext cx="25" cy="3725"/>
            </a:xfrm>
            <a:custGeom>
              <a:rect b="b" l="l" r="r" t="t"/>
              <a:pathLst>
                <a:path extrusionOk="0" h="149" w="1">
                  <a:moveTo>
                    <a:pt x="1" y="1"/>
                  </a:moveTo>
                  <a:lnTo>
                    <a:pt x="1" y="1"/>
                  </a:lnTo>
                  <a:lnTo>
                    <a:pt x="1" y="1"/>
                  </a:lnTo>
                  <a:lnTo>
                    <a:pt x="1" y="1"/>
                  </a:lnTo>
                  <a:lnTo>
                    <a:pt x="1" y="1"/>
                  </a:lnTo>
                  <a:lnTo>
                    <a:pt x="1" y="1"/>
                  </a:lnTo>
                  <a:lnTo>
                    <a:pt x="1"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6949750" y="4103575"/>
              <a:ext cx="3700" cy="3725"/>
            </a:xfrm>
            <a:custGeom>
              <a:rect b="b" l="l" r="r" t="t"/>
              <a:pathLst>
                <a:path extrusionOk="0" h="149" w="148">
                  <a:moveTo>
                    <a:pt x="0" y="1"/>
                  </a:moveTo>
                  <a:lnTo>
                    <a:pt x="0" y="148"/>
                  </a:lnTo>
                  <a:cubicBezTo>
                    <a:pt x="148" y="148"/>
                    <a:pt x="148" y="148"/>
                    <a:pt x="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6934375" y="4103575"/>
              <a:ext cx="25" cy="3725"/>
            </a:xfrm>
            <a:custGeom>
              <a:rect b="b" l="l" r="r" t="t"/>
              <a:pathLst>
                <a:path extrusionOk="0" h="149" w="1">
                  <a:moveTo>
                    <a:pt x="1" y="148"/>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6934375" y="4103575"/>
              <a:ext cx="3725" cy="25"/>
            </a:xfrm>
            <a:custGeom>
              <a:rect b="b" l="l" r="r" t="t"/>
              <a:pathLst>
                <a:path extrusionOk="0" h="1" w="149">
                  <a:moveTo>
                    <a:pt x="1" y="1"/>
                  </a:moveTo>
                  <a:lnTo>
                    <a:pt x="148" y="1"/>
                  </a:lnTo>
                  <a:lnTo>
                    <a:pt x="148"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6938075" y="41035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6669150" y="4122650"/>
              <a:ext cx="4025" cy="4000"/>
            </a:xfrm>
            <a:custGeom>
              <a:rect b="b" l="l" r="r" t="t"/>
              <a:pathLst>
                <a:path extrusionOk="0" h="160" w="161">
                  <a:moveTo>
                    <a:pt x="0" y="0"/>
                  </a:moveTo>
                  <a:lnTo>
                    <a:pt x="0" y="160"/>
                  </a:lnTo>
                  <a:lnTo>
                    <a:pt x="160" y="16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6604000" y="4130325"/>
              <a:ext cx="3700" cy="25"/>
            </a:xfrm>
            <a:custGeom>
              <a:rect b="b" l="l" r="r" t="t"/>
              <a:pathLst>
                <a:path extrusionOk="0" h="1" w="148">
                  <a:moveTo>
                    <a:pt x="0" y="0"/>
                  </a:moveTo>
                  <a:lnTo>
                    <a:pt x="0" y="0"/>
                  </a:lnTo>
                  <a:lnTo>
                    <a:pt x="148"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6580950" y="4130325"/>
              <a:ext cx="3700" cy="25"/>
            </a:xfrm>
            <a:custGeom>
              <a:rect b="b" l="l" r="r" t="t"/>
              <a:pathLst>
                <a:path extrusionOk="0" h="1" w="148">
                  <a:moveTo>
                    <a:pt x="0" y="0"/>
                  </a:moveTo>
                  <a:lnTo>
                    <a:pt x="0"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6484750" y="412662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6346450" y="411895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6534850" y="40996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6388850" y="41189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6407900" y="41189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p:nvPr/>
          </p:nvSpPr>
          <p:spPr>
            <a:xfrm>
              <a:off x="6407900" y="4118950"/>
              <a:ext cx="25" cy="25"/>
            </a:xfrm>
            <a:custGeom>
              <a:rect b="b" l="l" r="r" t="t"/>
              <a:pathLst>
                <a:path extrusionOk="0" h="1" w="1">
                  <a:moveTo>
                    <a:pt x="1" y="1"/>
                  </a:moveTo>
                  <a:lnTo>
                    <a:pt x="1" y="1"/>
                  </a:ln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6569275" y="4099600"/>
              <a:ext cx="4000" cy="25"/>
            </a:xfrm>
            <a:custGeom>
              <a:rect b="b" l="l" r="r" t="t"/>
              <a:pathLst>
                <a:path extrusionOk="0" h="1" w="160">
                  <a:moveTo>
                    <a:pt x="0" y="0"/>
                  </a:moveTo>
                  <a:lnTo>
                    <a:pt x="16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7506650" y="399202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6634725" y="41035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6430950" y="4126625"/>
              <a:ext cx="4025" cy="25"/>
            </a:xfrm>
            <a:custGeom>
              <a:rect b="b" l="l" r="r" t="t"/>
              <a:pathLst>
                <a:path extrusionOk="0" h="1" w="161">
                  <a:moveTo>
                    <a:pt x="161" y="1"/>
                  </a:moveTo>
                  <a:lnTo>
                    <a:pt x="16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4"/>
            <p:cNvSpPr/>
            <p:nvPr/>
          </p:nvSpPr>
          <p:spPr>
            <a:xfrm>
              <a:off x="6515475" y="4122650"/>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4"/>
            <p:cNvSpPr/>
            <p:nvPr/>
          </p:nvSpPr>
          <p:spPr>
            <a:xfrm>
              <a:off x="6665450" y="412265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6665450" y="4122650"/>
              <a:ext cx="25" cy="4000"/>
            </a:xfrm>
            <a:custGeom>
              <a:rect b="b" l="l" r="r" t="t"/>
              <a:pathLst>
                <a:path extrusionOk="0" h="160" w="1">
                  <a:moveTo>
                    <a:pt x="1" y="0"/>
                  </a:moveTo>
                  <a:cubicBezTo>
                    <a:pt x="1" y="0"/>
                    <a:pt x="1" y="16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7522000" y="40267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6961125" y="4099600"/>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6961125" y="40996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6965125" y="410357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7230050" y="4076550"/>
              <a:ext cx="0" cy="25"/>
            </a:xfrm>
            <a:custGeom>
              <a:rect b="b" l="l" r="r" t="t"/>
              <a:pathLst>
                <a:path extrusionOk="0" h="1" w="0">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7241725" y="408422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4"/>
            <p:cNvSpPr/>
            <p:nvPr/>
          </p:nvSpPr>
          <p:spPr>
            <a:xfrm>
              <a:off x="6235175" y="4130325"/>
              <a:ext cx="3725" cy="25"/>
            </a:xfrm>
            <a:custGeom>
              <a:rect b="b" l="l" r="r" t="t"/>
              <a:pathLst>
                <a:path extrusionOk="0" h="1" w="149">
                  <a:moveTo>
                    <a:pt x="1" y="0"/>
                  </a:move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6500100" y="4103575"/>
              <a:ext cx="25" cy="3725"/>
            </a:xfrm>
            <a:custGeom>
              <a:rect b="b" l="l" r="r" t="t"/>
              <a:pathLst>
                <a:path extrusionOk="0" h="149" w="1">
                  <a:moveTo>
                    <a:pt x="1" y="148"/>
                  </a:moveTo>
                  <a:lnTo>
                    <a:pt x="1" y="148"/>
                  </a:lnTo>
                  <a:lnTo>
                    <a:pt x="1" y="148"/>
                  </a:lnTo>
                  <a:lnTo>
                    <a:pt x="1" y="148"/>
                  </a:lnTo>
                  <a:lnTo>
                    <a:pt x="1" y="1"/>
                  </a:ln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6404225" y="4114950"/>
              <a:ext cx="3700" cy="4025"/>
            </a:xfrm>
            <a:custGeom>
              <a:rect b="b" l="l" r="r" t="t"/>
              <a:pathLst>
                <a:path extrusionOk="0" h="161" w="148">
                  <a:moveTo>
                    <a:pt x="0" y="1"/>
                  </a:moveTo>
                  <a:cubicBezTo>
                    <a:pt x="0" y="161"/>
                    <a:pt x="0" y="161"/>
                    <a:pt x="148" y="161"/>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p:nvPr/>
          </p:nvSpPr>
          <p:spPr>
            <a:xfrm>
              <a:off x="6630725" y="41035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4"/>
            <p:cNvSpPr/>
            <p:nvPr/>
          </p:nvSpPr>
          <p:spPr>
            <a:xfrm>
              <a:off x="6630725" y="41035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6699875" y="41035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7464525" y="4011375"/>
              <a:ext cx="25" cy="3725"/>
            </a:xfrm>
            <a:custGeom>
              <a:rect b="b" l="l" r="r" t="t"/>
              <a:pathLst>
                <a:path extrusionOk="0" h="149" w="1">
                  <a:moveTo>
                    <a:pt x="1" y="1"/>
                  </a:moveTo>
                  <a:lnTo>
                    <a:pt x="1" y="148"/>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6557900" y="4126625"/>
              <a:ext cx="25" cy="3725"/>
            </a:xfrm>
            <a:custGeom>
              <a:rect b="b" l="l" r="r" t="t"/>
              <a:pathLst>
                <a:path extrusionOk="0" h="149" w="1">
                  <a:moveTo>
                    <a:pt x="0" y="148"/>
                  </a:moveTo>
                  <a:lnTo>
                    <a:pt x="0" y="14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7472225" y="4038125"/>
              <a:ext cx="3700" cy="25"/>
            </a:xfrm>
            <a:custGeom>
              <a:rect b="b" l="l" r="r" t="t"/>
              <a:pathLst>
                <a:path extrusionOk="0" h="1" w="148">
                  <a:moveTo>
                    <a:pt x="0" y="0"/>
                  </a:moveTo>
                  <a:lnTo>
                    <a:pt x="0"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4"/>
            <p:cNvSpPr/>
            <p:nvPr/>
          </p:nvSpPr>
          <p:spPr>
            <a:xfrm>
              <a:off x="7429800" y="40535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
            <p:cNvSpPr/>
            <p:nvPr/>
          </p:nvSpPr>
          <p:spPr>
            <a:xfrm>
              <a:off x="6411900" y="38076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6496425" y="38306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6354125" y="3826975"/>
              <a:ext cx="25" cy="25"/>
            </a:xfrm>
            <a:custGeom>
              <a:rect b="b" l="l" r="r" t="t"/>
              <a:pathLst>
                <a:path extrusionOk="0" h="1" w="1">
                  <a:moveTo>
                    <a:pt x="1" y="1"/>
                  </a:moveTo>
                  <a:lnTo>
                    <a:pt x="1" y="1"/>
                  </a:ln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6115950" y="38346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5589775" y="3846025"/>
              <a:ext cx="276625" cy="65500"/>
            </a:xfrm>
            <a:custGeom>
              <a:rect b="b" l="l" r="r" t="t"/>
              <a:pathLst>
                <a:path extrusionOk="0" h="2620" w="11065">
                  <a:moveTo>
                    <a:pt x="9221" y="468"/>
                  </a:moveTo>
                  <a:cubicBezTo>
                    <a:pt x="9185" y="468"/>
                    <a:pt x="9158" y="468"/>
                    <a:pt x="9135" y="470"/>
                  </a:cubicBezTo>
                  <a:lnTo>
                    <a:pt x="9135" y="470"/>
                  </a:lnTo>
                  <a:cubicBezTo>
                    <a:pt x="9163" y="469"/>
                    <a:pt x="9192" y="468"/>
                    <a:pt x="9221" y="468"/>
                  </a:cubicBezTo>
                  <a:close/>
                  <a:moveTo>
                    <a:pt x="9835" y="1"/>
                  </a:moveTo>
                  <a:cubicBezTo>
                    <a:pt x="9676" y="1"/>
                    <a:pt x="9528" y="1"/>
                    <a:pt x="9368" y="161"/>
                  </a:cubicBezTo>
                  <a:lnTo>
                    <a:pt x="8299" y="161"/>
                  </a:lnTo>
                  <a:cubicBezTo>
                    <a:pt x="8139" y="308"/>
                    <a:pt x="7991" y="308"/>
                    <a:pt x="7832" y="308"/>
                  </a:cubicBezTo>
                  <a:cubicBezTo>
                    <a:pt x="7684" y="468"/>
                    <a:pt x="7524" y="468"/>
                    <a:pt x="7377" y="468"/>
                  </a:cubicBezTo>
                  <a:lnTo>
                    <a:pt x="6762" y="468"/>
                  </a:lnTo>
                  <a:cubicBezTo>
                    <a:pt x="6762" y="468"/>
                    <a:pt x="6602" y="468"/>
                    <a:pt x="6455" y="616"/>
                  </a:cubicBezTo>
                  <a:lnTo>
                    <a:pt x="6147" y="616"/>
                  </a:lnTo>
                  <a:cubicBezTo>
                    <a:pt x="5840" y="616"/>
                    <a:pt x="5680" y="616"/>
                    <a:pt x="5533" y="775"/>
                  </a:cubicBezTo>
                  <a:lnTo>
                    <a:pt x="5373" y="775"/>
                  </a:lnTo>
                  <a:cubicBezTo>
                    <a:pt x="5066" y="775"/>
                    <a:pt x="4611" y="923"/>
                    <a:pt x="4303" y="923"/>
                  </a:cubicBezTo>
                  <a:cubicBezTo>
                    <a:pt x="4144" y="1083"/>
                    <a:pt x="3996" y="1083"/>
                    <a:pt x="3836" y="1083"/>
                  </a:cubicBezTo>
                  <a:cubicBezTo>
                    <a:pt x="3689" y="1083"/>
                    <a:pt x="3381" y="1230"/>
                    <a:pt x="3222" y="1230"/>
                  </a:cubicBezTo>
                  <a:cubicBezTo>
                    <a:pt x="3074" y="1230"/>
                    <a:pt x="2914" y="1230"/>
                    <a:pt x="2767" y="1390"/>
                  </a:cubicBezTo>
                  <a:lnTo>
                    <a:pt x="1992" y="1390"/>
                  </a:lnTo>
                  <a:cubicBezTo>
                    <a:pt x="1845" y="1390"/>
                    <a:pt x="1845" y="1538"/>
                    <a:pt x="1685" y="1538"/>
                  </a:cubicBezTo>
                  <a:lnTo>
                    <a:pt x="1537" y="1538"/>
                  </a:lnTo>
                  <a:lnTo>
                    <a:pt x="1537" y="1697"/>
                  </a:lnTo>
                  <a:cubicBezTo>
                    <a:pt x="1537" y="1697"/>
                    <a:pt x="1378" y="1697"/>
                    <a:pt x="1378" y="1538"/>
                  </a:cubicBezTo>
                  <a:lnTo>
                    <a:pt x="763" y="1538"/>
                  </a:lnTo>
                  <a:cubicBezTo>
                    <a:pt x="763" y="1697"/>
                    <a:pt x="615" y="1697"/>
                    <a:pt x="615" y="1845"/>
                  </a:cubicBezTo>
                  <a:cubicBezTo>
                    <a:pt x="615" y="1845"/>
                    <a:pt x="763" y="1845"/>
                    <a:pt x="763" y="2005"/>
                  </a:cubicBezTo>
                  <a:lnTo>
                    <a:pt x="455" y="2005"/>
                  </a:lnTo>
                  <a:cubicBezTo>
                    <a:pt x="455" y="1925"/>
                    <a:pt x="419" y="1885"/>
                    <a:pt x="362" y="1885"/>
                  </a:cubicBezTo>
                  <a:cubicBezTo>
                    <a:pt x="305" y="1885"/>
                    <a:pt x="228" y="1925"/>
                    <a:pt x="148" y="2005"/>
                  </a:cubicBezTo>
                  <a:cubicBezTo>
                    <a:pt x="1" y="2152"/>
                    <a:pt x="1" y="2152"/>
                    <a:pt x="148" y="2312"/>
                  </a:cubicBezTo>
                  <a:cubicBezTo>
                    <a:pt x="148" y="2460"/>
                    <a:pt x="308" y="2460"/>
                    <a:pt x="308" y="2460"/>
                  </a:cubicBezTo>
                  <a:cubicBezTo>
                    <a:pt x="308" y="2312"/>
                    <a:pt x="455" y="2312"/>
                    <a:pt x="455" y="2312"/>
                  </a:cubicBezTo>
                  <a:cubicBezTo>
                    <a:pt x="615" y="2312"/>
                    <a:pt x="615" y="2312"/>
                    <a:pt x="615" y="2152"/>
                  </a:cubicBezTo>
                  <a:lnTo>
                    <a:pt x="923" y="2152"/>
                  </a:lnTo>
                  <a:lnTo>
                    <a:pt x="923" y="2312"/>
                  </a:lnTo>
                  <a:cubicBezTo>
                    <a:pt x="1070" y="2312"/>
                    <a:pt x="1230" y="2460"/>
                    <a:pt x="1378" y="2460"/>
                  </a:cubicBezTo>
                  <a:cubicBezTo>
                    <a:pt x="1378" y="2460"/>
                    <a:pt x="1537" y="2619"/>
                    <a:pt x="1685" y="2619"/>
                  </a:cubicBezTo>
                  <a:lnTo>
                    <a:pt x="1992" y="2619"/>
                  </a:lnTo>
                  <a:cubicBezTo>
                    <a:pt x="2152" y="2460"/>
                    <a:pt x="2300" y="2460"/>
                    <a:pt x="2459" y="2312"/>
                  </a:cubicBezTo>
                  <a:lnTo>
                    <a:pt x="2607" y="2152"/>
                  </a:lnTo>
                  <a:cubicBezTo>
                    <a:pt x="2914" y="2005"/>
                    <a:pt x="3222" y="2005"/>
                    <a:pt x="3381" y="1845"/>
                  </a:cubicBezTo>
                  <a:cubicBezTo>
                    <a:pt x="3689" y="1845"/>
                    <a:pt x="4144" y="1697"/>
                    <a:pt x="4451" y="1697"/>
                  </a:cubicBezTo>
                  <a:cubicBezTo>
                    <a:pt x="4611" y="1697"/>
                    <a:pt x="4918" y="1697"/>
                    <a:pt x="5066" y="1538"/>
                  </a:cubicBezTo>
                  <a:lnTo>
                    <a:pt x="5225" y="1538"/>
                  </a:lnTo>
                  <a:cubicBezTo>
                    <a:pt x="5373" y="1538"/>
                    <a:pt x="5533" y="1538"/>
                    <a:pt x="5680" y="1390"/>
                  </a:cubicBezTo>
                  <a:lnTo>
                    <a:pt x="6147" y="1390"/>
                  </a:lnTo>
                  <a:cubicBezTo>
                    <a:pt x="6295" y="1390"/>
                    <a:pt x="6602" y="1230"/>
                    <a:pt x="6762" y="1230"/>
                  </a:cubicBezTo>
                  <a:lnTo>
                    <a:pt x="7524" y="1230"/>
                  </a:lnTo>
                  <a:cubicBezTo>
                    <a:pt x="7684" y="1230"/>
                    <a:pt x="7832" y="1083"/>
                    <a:pt x="7991" y="1083"/>
                  </a:cubicBezTo>
                  <a:cubicBezTo>
                    <a:pt x="8090" y="1083"/>
                    <a:pt x="8259" y="1012"/>
                    <a:pt x="8452" y="1012"/>
                  </a:cubicBezTo>
                  <a:cubicBezTo>
                    <a:pt x="8549" y="1012"/>
                    <a:pt x="8651" y="1030"/>
                    <a:pt x="8754" y="1083"/>
                  </a:cubicBezTo>
                  <a:cubicBezTo>
                    <a:pt x="8754" y="1083"/>
                    <a:pt x="8913" y="1083"/>
                    <a:pt x="9061" y="923"/>
                  </a:cubicBezTo>
                  <a:lnTo>
                    <a:pt x="9528" y="923"/>
                  </a:lnTo>
                  <a:cubicBezTo>
                    <a:pt x="9676" y="923"/>
                    <a:pt x="9835" y="775"/>
                    <a:pt x="9835" y="775"/>
                  </a:cubicBezTo>
                  <a:lnTo>
                    <a:pt x="10598" y="775"/>
                  </a:lnTo>
                  <a:cubicBezTo>
                    <a:pt x="10757" y="775"/>
                    <a:pt x="10905" y="616"/>
                    <a:pt x="11065" y="616"/>
                  </a:cubicBezTo>
                  <a:lnTo>
                    <a:pt x="11065" y="468"/>
                  </a:lnTo>
                  <a:cubicBezTo>
                    <a:pt x="10905" y="468"/>
                    <a:pt x="10905" y="468"/>
                    <a:pt x="10757" y="616"/>
                  </a:cubicBezTo>
                  <a:lnTo>
                    <a:pt x="9368" y="616"/>
                  </a:lnTo>
                  <a:cubicBezTo>
                    <a:pt x="9221" y="775"/>
                    <a:pt x="8913" y="775"/>
                    <a:pt x="8754" y="775"/>
                  </a:cubicBezTo>
                  <a:lnTo>
                    <a:pt x="8446" y="775"/>
                  </a:lnTo>
                  <a:lnTo>
                    <a:pt x="8299" y="616"/>
                  </a:lnTo>
                  <a:lnTo>
                    <a:pt x="8913" y="616"/>
                  </a:lnTo>
                  <a:cubicBezTo>
                    <a:pt x="9028" y="501"/>
                    <a:pt x="9054" y="475"/>
                    <a:pt x="9135" y="470"/>
                  </a:cubicBezTo>
                  <a:lnTo>
                    <a:pt x="9135" y="470"/>
                  </a:lnTo>
                  <a:cubicBezTo>
                    <a:pt x="8698" y="486"/>
                    <a:pt x="8270" y="616"/>
                    <a:pt x="7832" y="616"/>
                  </a:cubicBezTo>
                  <a:lnTo>
                    <a:pt x="7991" y="468"/>
                  </a:lnTo>
                  <a:lnTo>
                    <a:pt x="8139" y="468"/>
                  </a:lnTo>
                  <a:cubicBezTo>
                    <a:pt x="8192" y="415"/>
                    <a:pt x="8228" y="397"/>
                    <a:pt x="8251" y="397"/>
                  </a:cubicBezTo>
                  <a:cubicBezTo>
                    <a:pt x="8299" y="397"/>
                    <a:pt x="8299" y="468"/>
                    <a:pt x="8299" y="468"/>
                  </a:cubicBezTo>
                  <a:cubicBezTo>
                    <a:pt x="8446" y="468"/>
                    <a:pt x="8446" y="468"/>
                    <a:pt x="8446" y="308"/>
                  </a:cubicBezTo>
                  <a:lnTo>
                    <a:pt x="8913" y="308"/>
                  </a:lnTo>
                  <a:cubicBezTo>
                    <a:pt x="9061" y="161"/>
                    <a:pt x="9368" y="161"/>
                    <a:pt x="9528" y="161"/>
                  </a:cubicBezTo>
                  <a:lnTo>
                    <a:pt x="9835" y="161"/>
                  </a:lnTo>
                  <a:lnTo>
                    <a:pt x="98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6692200" y="3799925"/>
              <a:ext cx="73175" cy="15400"/>
            </a:xfrm>
            <a:custGeom>
              <a:rect b="b" l="l" r="r" t="t"/>
              <a:pathLst>
                <a:path extrusionOk="0" h="616" w="2927">
                  <a:moveTo>
                    <a:pt x="2766" y="1"/>
                  </a:moveTo>
                  <a:cubicBezTo>
                    <a:pt x="2004" y="161"/>
                    <a:pt x="1230" y="308"/>
                    <a:pt x="615" y="308"/>
                  </a:cubicBezTo>
                  <a:lnTo>
                    <a:pt x="160" y="308"/>
                  </a:lnTo>
                  <a:cubicBezTo>
                    <a:pt x="0" y="308"/>
                    <a:pt x="0" y="468"/>
                    <a:pt x="0" y="468"/>
                  </a:cubicBezTo>
                  <a:lnTo>
                    <a:pt x="468" y="468"/>
                  </a:lnTo>
                  <a:lnTo>
                    <a:pt x="468" y="616"/>
                  </a:lnTo>
                  <a:lnTo>
                    <a:pt x="775" y="616"/>
                  </a:lnTo>
                  <a:cubicBezTo>
                    <a:pt x="775" y="616"/>
                    <a:pt x="615" y="616"/>
                    <a:pt x="615" y="468"/>
                  </a:cubicBezTo>
                  <a:lnTo>
                    <a:pt x="615" y="468"/>
                  </a:lnTo>
                  <a:lnTo>
                    <a:pt x="775" y="616"/>
                  </a:lnTo>
                  <a:lnTo>
                    <a:pt x="922" y="468"/>
                  </a:lnTo>
                  <a:lnTo>
                    <a:pt x="1537" y="468"/>
                  </a:lnTo>
                  <a:cubicBezTo>
                    <a:pt x="1697" y="468"/>
                    <a:pt x="1697" y="308"/>
                    <a:pt x="1844" y="308"/>
                  </a:cubicBezTo>
                  <a:lnTo>
                    <a:pt x="2004" y="308"/>
                  </a:lnTo>
                  <a:cubicBezTo>
                    <a:pt x="2078" y="388"/>
                    <a:pt x="2155" y="428"/>
                    <a:pt x="2232" y="428"/>
                  </a:cubicBezTo>
                  <a:cubicBezTo>
                    <a:pt x="2309" y="428"/>
                    <a:pt x="2385" y="388"/>
                    <a:pt x="2459" y="308"/>
                  </a:cubicBezTo>
                  <a:lnTo>
                    <a:pt x="2459" y="468"/>
                  </a:lnTo>
                  <a:cubicBezTo>
                    <a:pt x="2619" y="468"/>
                    <a:pt x="2619" y="308"/>
                    <a:pt x="2619" y="308"/>
                  </a:cubicBezTo>
                  <a:lnTo>
                    <a:pt x="2619" y="161"/>
                  </a:lnTo>
                  <a:lnTo>
                    <a:pt x="2926" y="161"/>
                  </a:lnTo>
                  <a:lnTo>
                    <a:pt x="27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6688500" y="3811625"/>
              <a:ext cx="3725" cy="25"/>
            </a:xfrm>
            <a:custGeom>
              <a:rect b="b" l="l" r="r" t="t"/>
              <a:pathLst>
                <a:path extrusionOk="0" h="1" w="149">
                  <a:moveTo>
                    <a:pt x="148" y="0"/>
                  </a:moveTo>
                  <a:lnTo>
                    <a:pt x="148" y="0"/>
                  </a:lnTo>
                  <a:lnTo>
                    <a:pt x="148"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6142975" y="3811625"/>
              <a:ext cx="107600" cy="9350"/>
            </a:xfrm>
            <a:custGeom>
              <a:rect b="b" l="l" r="r" t="t"/>
              <a:pathLst>
                <a:path extrusionOk="0" h="374" w="4304">
                  <a:moveTo>
                    <a:pt x="1" y="307"/>
                  </a:moveTo>
                  <a:cubicBezTo>
                    <a:pt x="99" y="307"/>
                    <a:pt x="203" y="373"/>
                    <a:pt x="305" y="373"/>
                  </a:cubicBezTo>
                  <a:cubicBezTo>
                    <a:pt x="356" y="373"/>
                    <a:pt x="407" y="357"/>
                    <a:pt x="456" y="307"/>
                  </a:cubicBezTo>
                  <a:close/>
                  <a:moveTo>
                    <a:pt x="3996" y="0"/>
                  </a:moveTo>
                  <a:cubicBezTo>
                    <a:pt x="3529" y="0"/>
                    <a:pt x="3222" y="0"/>
                    <a:pt x="2767" y="148"/>
                  </a:cubicBezTo>
                  <a:lnTo>
                    <a:pt x="1685" y="148"/>
                  </a:lnTo>
                  <a:cubicBezTo>
                    <a:pt x="1378" y="307"/>
                    <a:pt x="1230" y="307"/>
                    <a:pt x="923" y="307"/>
                  </a:cubicBezTo>
                  <a:lnTo>
                    <a:pt x="616" y="307"/>
                  </a:lnTo>
                  <a:cubicBezTo>
                    <a:pt x="820" y="307"/>
                    <a:pt x="1025" y="373"/>
                    <a:pt x="1230" y="373"/>
                  </a:cubicBezTo>
                  <a:cubicBezTo>
                    <a:pt x="1333" y="373"/>
                    <a:pt x="1435" y="357"/>
                    <a:pt x="1538" y="307"/>
                  </a:cubicBezTo>
                  <a:lnTo>
                    <a:pt x="2607" y="307"/>
                  </a:lnTo>
                  <a:cubicBezTo>
                    <a:pt x="2767" y="307"/>
                    <a:pt x="3074" y="307"/>
                    <a:pt x="3382" y="148"/>
                  </a:cubicBezTo>
                  <a:lnTo>
                    <a:pt x="3689" y="148"/>
                  </a:lnTo>
                  <a:cubicBezTo>
                    <a:pt x="3996" y="148"/>
                    <a:pt x="4144" y="0"/>
                    <a:pt x="43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
            <p:cNvSpPr/>
            <p:nvPr/>
          </p:nvSpPr>
          <p:spPr>
            <a:xfrm>
              <a:off x="7057325" y="3761525"/>
              <a:ext cx="46125" cy="7700"/>
            </a:xfrm>
            <a:custGeom>
              <a:rect b="b" l="l" r="r" t="t"/>
              <a:pathLst>
                <a:path extrusionOk="0" h="308" w="1845">
                  <a:moveTo>
                    <a:pt x="1684" y="0"/>
                  </a:moveTo>
                  <a:cubicBezTo>
                    <a:pt x="1537" y="0"/>
                    <a:pt x="1377" y="0"/>
                    <a:pt x="1229" y="160"/>
                  </a:cubicBezTo>
                  <a:lnTo>
                    <a:pt x="1377" y="160"/>
                  </a:lnTo>
                  <a:cubicBezTo>
                    <a:pt x="1483" y="160"/>
                    <a:pt x="1585" y="89"/>
                    <a:pt x="1687" y="89"/>
                  </a:cubicBezTo>
                  <a:cubicBezTo>
                    <a:pt x="1739" y="89"/>
                    <a:pt x="1791" y="107"/>
                    <a:pt x="1844" y="160"/>
                  </a:cubicBezTo>
                  <a:lnTo>
                    <a:pt x="1844" y="0"/>
                  </a:lnTo>
                  <a:close/>
                  <a:moveTo>
                    <a:pt x="0" y="160"/>
                  </a:moveTo>
                  <a:lnTo>
                    <a:pt x="0" y="308"/>
                  </a:lnTo>
                  <a:lnTo>
                    <a:pt x="762" y="308"/>
                  </a:lnTo>
                  <a:cubicBezTo>
                    <a:pt x="922" y="160"/>
                    <a:pt x="922" y="160"/>
                    <a:pt x="1070"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6358125" y="3813675"/>
              <a:ext cx="15400" cy="1650"/>
            </a:xfrm>
            <a:custGeom>
              <a:rect b="b" l="l" r="r" t="t"/>
              <a:pathLst>
                <a:path extrusionOk="0" h="66" w="616">
                  <a:moveTo>
                    <a:pt x="417" y="0"/>
                  </a:moveTo>
                  <a:cubicBezTo>
                    <a:pt x="268" y="0"/>
                    <a:pt x="99" y="66"/>
                    <a:pt x="0" y="66"/>
                  </a:cubicBezTo>
                  <a:lnTo>
                    <a:pt x="615" y="66"/>
                  </a:lnTo>
                  <a:cubicBezTo>
                    <a:pt x="562" y="16"/>
                    <a:pt x="49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6945750" y="3776875"/>
              <a:ext cx="30750" cy="9500"/>
            </a:xfrm>
            <a:custGeom>
              <a:rect b="b" l="l" r="r" t="t"/>
              <a:pathLst>
                <a:path extrusionOk="0" h="380" w="1230">
                  <a:moveTo>
                    <a:pt x="923" y="1"/>
                  </a:moveTo>
                  <a:cubicBezTo>
                    <a:pt x="775" y="161"/>
                    <a:pt x="615" y="161"/>
                    <a:pt x="468" y="161"/>
                  </a:cubicBezTo>
                  <a:cubicBezTo>
                    <a:pt x="388" y="235"/>
                    <a:pt x="311" y="235"/>
                    <a:pt x="234" y="235"/>
                  </a:cubicBezTo>
                  <a:cubicBezTo>
                    <a:pt x="157" y="235"/>
                    <a:pt x="80" y="235"/>
                    <a:pt x="1" y="308"/>
                  </a:cubicBezTo>
                  <a:lnTo>
                    <a:pt x="160" y="308"/>
                  </a:lnTo>
                  <a:cubicBezTo>
                    <a:pt x="160" y="308"/>
                    <a:pt x="160" y="379"/>
                    <a:pt x="204" y="379"/>
                  </a:cubicBezTo>
                  <a:cubicBezTo>
                    <a:pt x="226" y="379"/>
                    <a:pt x="259" y="362"/>
                    <a:pt x="308" y="308"/>
                  </a:cubicBezTo>
                  <a:lnTo>
                    <a:pt x="775" y="308"/>
                  </a:lnTo>
                  <a:cubicBezTo>
                    <a:pt x="775" y="161"/>
                    <a:pt x="775" y="161"/>
                    <a:pt x="923" y="161"/>
                  </a:cubicBezTo>
                  <a:lnTo>
                    <a:pt x="1230" y="161"/>
                  </a:lnTo>
                  <a:lnTo>
                    <a:pt x="12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7191625" y="3746150"/>
              <a:ext cx="27075" cy="6800"/>
            </a:xfrm>
            <a:custGeom>
              <a:rect b="b" l="l" r="r" t="t"/>
              <a:pathLst>
                <a:path extrusionOk="0" h="272" w="1083">
                  <a:moveTo>
                    <a:pt x="922" y="1"/>
                  </a:moveTo>
                  <a:cubicBezTo>
                    <a:pt x="775" y="1"/>
                    <a:pt x="615" y="1"/>
                    <a:pt x="467" y="160"/>
                  </a:cubicBezTo>
                  <a:lnTo>
                    <a:pt x="1082" y="160"/>
                  </a:lnTo>
                  <a:cubicBezTo>
                    <a:pt x="1082" y="81"/>
                    <a:pt x="1042" y="81"/>
                    <a:pt x="1002" y="81"/>
                  </a:cubicBezTo>
                  <a:cubicBezTo>
                    <a:pt x="962" y="81"/>
                    <a:pt x="922" y="81"/>
                    <a:pt x="922" y="1"/>
                  </a:cubicBezTo>
                  <a:close/>
                  <a:moveTo>
                    <a:pt x="0" y="160"/>
                  </a:moveTo>
                  <a:cubicBezTo>
                    <a:pt x="0" y="234"/>
                    <a:pt x="40" y="271"/>
                    <a:pt x="99" y="271"/>
                  </a:cubicBezTo>
                  <a:cubicBezTo>
                    <a:pt x="157" y="271"/>
                    <a:pt x="234" y="234"/>
                    <a:pt x="308"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6788400" y="3799925"/>
              <a:ext cx="30750" cy="7725"/>
            </a:xfrm>
            <a:custGeom>
              <a:rect b="b" l="l" r="r" t="t"/>
              <a:pathLst>
                <a:path extrusionOk="0" h="309" w="1230">
                  <a:moveTo>
                    <a:pt x="1230" y="1"/>
                  </a:moveTo>
                  <a:cubicBezTo>
                    <a:pt x="1070" y="1"/>
                    <a:pt x="1070" y="161"/>
                    <a:pt x="922" y="161"/>
                  </a:cubicBezTo>
                  <a:lnTo>
                    <a:pt x="1230" y="161"/>
                  </a:lnTo>
                  <a:lnTo>
                    <a:pt x="1230" y="1"/>
                  </a:lnTo>
                  <a:close/>
                  <a:moveTo>
                    <a:pt x="148" y="161"/>
                  </a:moveTo>
                  <a:cubicBezTo>
                    <a:pt x="148" y="161"/>
                    <a:pt x="148" y="308"/>
                    <a:pt x="0" y="308"/>
                  </a:cubicBezTo>
                  <a:lnTo>
                    <a:pt x="308" y="308"/>
                  </a:lnTo>
                  <a:cubicBezTo>
                    <a:pt x="455" y="308"/>
                    <a:pt x="615" y="308"/>
                    <a:pt x="615" y="16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6596300" y="3819300"/>
              <a:ext cx="11400" cy="3700"/>
            </a:xfrm>
            <a:custGeom>
              <a:rect b="b" l="l" r="r" t="t"/>
              <a:pathLst>
                <a:path extrusionOk="0" h="148" w="456">
                  <a:moveTo>
                    <a:pt x="1" y="0"/>
                  </a:moveTo>
                  <a:lnTo>
                    <a:pt x="1" y="148"/>
                  </a:lnTo>
                  <a:lnTo>
                    <a:pt x="456" y="148"/>
                  </a:lnTo>
                  <a:lnTo>
                    <a:pt x="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7145525" y="3752200"/>
              <a:ext cx="11700" cy="1650"/>
            </a:xfrm>
            <a:custGeom>
              <a:rect b="b" l="l" r="r" t="t"/>
              <a:pathLst>
                <a:path extrusionOk="0" h="66" w="468">
                  <a:moveTo>
                    <a:pt x="311" y="0"/>
                  </a:moveTo>
                  <a:cubicBezTo>
                    <a:pt x="208" y="0"/>
                    <a:pt x="107" y="66"/>
                    <a:pt x="0" y="66"/>
                  </a:cubicBezTo>
                  <a:lnTo>
                    <a:pt x="467" y="66"/>
                  </a:lnTo>
                  <a:cubicBezTo>
                    <a:pt x="414" y="17"/>
                    <a:pt x="362"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6634725" y="3822975"/>
              <a:ext cx="11400" cy="4025"/>
            </a:xfrm>
            <a:custGeom>
              <a:rect b="b" l="l" r="r" t="t"/>
              <a:pathLst>
                <a:path extrusionOk="0" h="161" w="456">
                  <a:moveTo>
                    <a:pt x="308" y="1"/>
                  </a:moveTo>
                  <a:cubicBezTo>
                    <a:pt x="148" y="1"/>
                    <a:pt x="148" y="161"/>
                    <a:pt x="1" y="161"/>
                  </a:cubicBezTo>
                  <a:lnTo>
                    <a:pt x="455" y="161"/>
                  </a:lnTo>
                  <a:cubicBezTo>
                    <a:pt x="455" y="161"/>
                    <a:pt x="308" y="16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6888275" y="3788575"/>
              <a:ext cx="15400" cy="3700"/>
            </a:xfrm>
            <a:custGeom>
              <a:rect b="b" l="l" r="r" t="t"/>
              <a:pathLst>
                <a:path extrusionOk="0" h="148" w="616">
                  <a:moveTo>
                    <a:pt x="615" y="0"/>
                  </a:moveTo>
                  <a:cubicBezTo>
                    <a:pt x="308" y="0"/>
                    <a:pt x="148" y="0"/>
                    <a:pt x="1" y="148"/>
                  </a:cubicBezTo>
                  <a:lnTo>
                    <a:pt x="1" y="148"/>
                  </a:lnTo>
                  <a:cubicBezTo>
                    <a:pt x="148" y="0"/>
                    <a:pt x="308" y="0"/>
                    <a:pt x="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6661475" y="3819300"/>
              <a:ext cx="15375" cy="3700"/>
            </a:xfrm>
            <a:custGeom>
              <a:rect b="b" l="l" r="r" t="t"/>
              <a:pathLst>
                <a:path extrusionOk="0" h="148" w="615">
                  <a:moveTo>
                    <a:pt x="0" y="0"/>
                  </a:moveTo>
                  <a:lnTo>
                    <a:pt x="0" y="148"/>
                  </a:lnTo>
                  <a:cubicBezTo>
                    <a:pt x="307" y="0"/>
                    <a:pt x="467" y="0"/>
                    <a:pt x="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5574400" y="3922875"/>
              <a:ext cx="3725" cy="4025"/>
            </a:xfrm>
            <a:custGeom>
              <a:rect b="b" l="l" r="r" t="t"/>
              <a:pathLst>
                <a:path extrusionOk="0" h="161" w="149">
                  <a:moveTo>
                    <a:pt x="1" y="0"/>
                  </a:moveTo>
                  <a:cubicBezTo>
                    <a:pt x="1" y="160"/>
                    <a:pt x="1" y="160"/>
                    <a:pt x="148" y="160"/>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6557900" y="3799925"/>
              <a:ext cx="11375" cy="4025"/>
            </a:xfrm>
            <a:custGeom>
              <a:rect b="b" l="l" r="r" t="t"/>
              <a:pathLst>
                <a:path extrusionOk="0" h="161" w="455">
                  <a:moveTo>
                    <a:pt x="455" y="1"/>
                  </a:moveTo>
                  <a:cubicBezTo>
                    <a:pt x="307" y="1"/>
                    <a:pt x="148" y="1"/>
                    <a:pt x="0" y="161"/>
                  </a:cubicBezTo>
                  <a:lnTo>
                    <a:pt x="307" y="161"/>
                  </a:lnTo>
                  <a:lnTo>
                    <a:pt x="4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6684525" y="3811625"/>
              <a:ext cx="4000" cy="3700"/>
            </a:xfrm>
            <a:custGeom>
              <a:rect b="b" l="l" r="r" t="t"/>
              <a:pathLst>
                <a:path extrusionOk="0" h="148" w="160">
                  <a:moveTo>
                    <a:pt x="160" y="0"/>
                  </a:moveTo>
                  <a:cubicBezTo>
                    <a:pt x="0" y="0"/>
                    <a:pt x="0" y="148"/>
                    <a:pt x="0" y="148"/>
                  </a:cubicBez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5551350" y="3888450"/>
              <a:ext cx="7725" cy="7700"/>
            </a:xfrm>
            <a:custGeom>
              <a:rect b="b" l="l" r="r" t="t"/>
              <a:pathLst>
                <a:path extrusionOk="0" h="308" w="309">
                  <a:moveTo>
                    <a:pt x="1" y="0"/>
                  </a:moveTo>
                  <a:lnTo>
                    <a:pt x="1" y="148"/>
                  </a:lnTo>
                  <a:cubicBezTo>
                    <a:pt x="148" y="148"/>
                    <a:pt x="308" y="148"/>
                    <a:pt x="308" y="308"/>
                  </a:cubicBezTo>
                  <a:cubicBezTo>
                    <a:pt x="308" y="148"/>
                    <a:pt x="148" y="148"/>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6653775" y="3822975"/>
              <a:ext cx="7725" cy="4025"/>
            </a:xfrm>
            <a:custGeom>
              <a:rect b="b" l="l" r="r" t="t"/>
              <a:pathLst>
                <a:path extrusionOk="0" h="161" w="309">
                  <a:moveTo>
                    <a:pt x="1" y="1"/>
                  </a:moveTo>
                  <a:lnTo>
                    <a:pt x="1" y="161"/>
                  </a:lnTo>
                  <a:lnTo>
                    <a:pt x="161" y="161"/>
                  </a:lnTo>
                  <a:cubicBezTo>
                    <a:pt x="308" y="161"/>
                    <a:pt x="30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6676825" y="3803925"/>
              <a:ext cx="7725" cy="25"/>
            </a:xfrm>
            <a:custGeom>
              <a:rect b="b" l="l" r="r" t="t"/>
              <a:pathLst>
                <a:path extrusionOk="0" h="1" w="309">
                  <a:moveTo>
                    <a:pt x="161" y="1"/>
                  </a:moveTo>
                  <a:lnTo>
                    <a:pt x="308" y="1"/>
                  </a:lnTo>
                  <a:lnTo>
                    <a:pt x="308" y="1"/>
                  </a:lnTo>
                  <a:lnTo>
                    <a:pt x="308" y="1"/>
                  </a:lnTo>
                  <a:lnTo>
                    <a:pt x="161" y="1"/>
                  </a:lnTo>
                  <a:lnTo>
                    <a:pt x="16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6995850" y="3773200"/>
              <a:ext cx="3700" cy="1650"/>
            </a:xfrm>
            <a:custGeom>
              <a:rect b="b" l="l" r="r" t="t"/>
              <a:pathLst>
                <a:path extrusionOk="0" h="66" w="148">
                  <a:moveTo>
                    <a:pt x="0" y="0"/>
                  </a:moveTo>
                  <a:cubicBezTo>
                    <a:pt x="50" y="50"/>
                    <a:pt x="82" y="66"/>
                    <a:pt x="104" y="66"/>
                  </a:cubicBezTo>
                  <a:cubicBezTo>
                    <a:pt x="148" y="66"/>
                    <a:pt x="148" y="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6611675" y="3826975"/>
              <a:ext cx="7700" cy="25"/>
            </a:xfrm>
            <a:custGeom>
              <a:rect b="b" l="l" r="r" t="t"/>
              <a:pathLst>
                <a:path extrusionOk="0" h="1" w="308">
                  <a:moveTo>
                    <a:pt x="308"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6765350" y="3784575"/>
              <a:ext cx="11400" cy="25"/>
            </a:xfrm>
            <a:custGeom>
              <a:rect b="b" l="l" r="r" t="t"/>
              <a:pathLst>
                <a:path extrusionOk="0" h="1" w="456">
                  <a:moveTo>
                    <a:pt x="148" y="0"/>
                  </a:moveTo>
                  <a:lnTo>
                    <a:pt x="455" y="0"/>
                  </a:lnTo>
                  <a:lnTo>
                    <a:pt x="308" y="0"/>
                  </a:lnTo>
                  <a:lnTo>
                    <a:pt x="148" y="0"/>
                  </a:ln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6673150" y="3807625"/>
              <a:ext cx="7700" cy="1800"/>
            </a:xfrm>
            <a:custGeom>
              <a:rect b="b" l="l" r="r" t="t"/>
              <a:pathLst>
                <a:path extrusionOk="0" h="72" w="308">
                  <a:moveTo>
                    <a:pt x="0" y="0"/>
                  </a:moveTo>
                  <a:cubicBezTo>
                    <a:pt x="99" y="0"/>
                    <a:pt x="131" y="71"/>
                    <a:pt x="190" y="71"/>
                  </a:cubicBezTo>
                  <a:cubicBezTo>
                    <a:pt x="219" y="71"/>
                    <a:pt x="254" y="54"/>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6653775" y="3815300"/>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6653775" y="3815300"/>
              <a:ext cx="7725" cy="25"/>
            </a:xfrm>
            <a:custGeom>
              <a:rect b="b" l="l" r="r" t="t"/>
              <a:pathLst>
                <a:path extrusionOk="0" h="1" w="309">
                  <a:moveTo>
                    <a:pt x="308" y="1"/>
                  </a:moveTo>
                  <a:lnTo>
                    <a:pt x="308" y="1"/>
                  </a:lnTo>
                  <a:lnTo>
                    <a:pt x="308" y="1"/>
                  </a:lnTo>
                  <a:lnTo>
                    <a:pt x="16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7183950" y="3753825"/>
              <a:ext cx="4000" cy="3025"/>
            </a:xfrm>
            <a:custGeom>
              <a:rect b="b" l="l" r="r" t="t"/>
              <a:pathLst>
                <a:path extrusionOk="0" h="121" w="160">
                  <a:moveTo>
                    <a:pt x="0" y="1"/>
                  </a:moveTo>
                  <a:cubicBezTo>
                    <a:pt x="0" y="81"/>
                    <a:pt x="0" y="121"/>
                    <a:pt x="20" y="121"/>
                  </a:cubicBezTo>
                  <a:cubicBezTo>
                    <a:pt x="40" y="121"/>
                    <a:pt x="80" y="81"/>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6611675" y="3829025"/>
              <a:ext cx="3725" cy="1675"/>
            </a:xfrm>
            <a:custGeom>
              <a:rect b="b" l="l" r="r" t="t"/>
              <a:pathLst>
                <a:path extrusionOk="0" h="67" w="149">
                  <a:moveTo>
                    <a:pt x="39" y="1"/>
                  </a:moveTo>
                  <a:cubicBezTo>
                    <a:pt x="17" y="1"/>
                    <a:pt x="1" y="17"/>
                    <a:pt x="1" y="66"/>
                  </a:cubicBezTo>
                  <a:lnTo>
                    <a:pt x="148" y="66"/>
                  </a:lnTo>
                  <a:cubicBezTo>
                    <a:pt x="148" y="66"/>
                    <a:pt x="82" y="1"/>
                    <a:pt x="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6734600" y="3788575"/>
              <a:ext cx="3725" cy="25"/>
            </a:xfrm>
            <a:custGeom>
              <a:rect b="b" l="l" r="r" t="t"/>
              <a:pathLst>
                <a:path extrusionOk="0" h="1" w="149">
                  <a:moveTo>
                    <a:pt x="148" y="0"/>
                  </a:moveTo>
                  <a:lnTo>
                    <a:pt x="1" y="0"/>
                  </a:lnTo>
                  <a:lnTo>
                    <a:pt x="1"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5612825" y="3919175"/>
              <a:ext cx="3725" cy="3725"/>
            </a:xfrm>
            <a:custGeom>
              <a:rect b="b" l="l" r="r" t="t"/>
              <a:pathLst>
                <a:path extrusionOk="0" h="149" w="149">
                  <a:moveTo>
                    <a:pt x="1" y="1"/>
                  </a:moveTo>
                  <a:cubicBezTo>
                    <a:pt x="1" y="1"/>
                    <a:pt x="1" y="148"/>
                    <a:pt x="148" y="148"/>
                  </a:cubicBez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6773025" y="3811625"/>
              <a:ext cx="3725" cy="3700"/>
            </a:xfrm>
            <a:custGeom>
              <a:rect b="b" l="l" r="r" t="t"/>
              <a:pathLst>
                <a:path extrusionOk="0" h="148" w="149">
                  <a:moveTo>
                    <a:pt x="148" y="0"/>
                  </a:moveTo>
                  <a:cubicBezTo>
                    <a:pt x="1" y="0"/>
                    <a:pt x="1" y="0"/>
                    <a:pt x="1" y="148"/>
                  </a:cubicBezTo>
                  <a:cubicBezTo>
                    <a:pt x="1" y="148"/>
                    <a:pt x="148" y="148"/>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5851025" y="3853725"/>
              <a:ext cx="7700" cy="4025"/>
            </a:xfrm>
            <a:custGeom>
              <a:rect b="b" l="l" r="r" t="t"/>
              <a:pathLst>
                <a:path extrusionOk="0" h="161" w="308">
                  <a:moveTo>
                    <a:pt x="148" y="0"/>
                  </a:moveTo>
                  <a:cubicBezTo>
                    <a:pt x="0" y="0"/>
                    <a:pt x="0" y="160"/>
                    <a:pt x="0" y="160"/>
                  </a:cubicBezTo>
                  <a:lnTo>
                    <a:pt x="148" y="160"/>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5827975" y="3857725"/>
              <a:ext cx="3700" cy="25"/>
            </a:xfrm>
            <a:custGeom>
              <a:rect b="b" l="l" r="r" t="t"/>
              <a:pathLst>
                <a:path extrusionOk="0" h="1" w="148">
                  <a:moveTo>
                    <a:pt x="0" y="0"/>
                  </a:moveTo>
                  <a:lnTo>
                    <a:pt x="0" y="0"/>
                  </a:lnTo>
                  <a:lnTo>
                    <a:pt x="0" y="0"/>
                  </a:lnTo>
                  <a:lnTo>
                    <a:pt x="148"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7376025" y="3773200"/>
              <a:ext cx="4025" cy="25"/>
            </a:xfrm>
            <a:custGeom>
              <a:rect b="b" l="l" r="r" t="t"/>
              <a:pathLst>
                <a:path extrusionOk="0" h="1" w="161">
                  <a:moveTo>
                    <a:pt x="160" y="0"/>
                  </a:moveTo>
                  <a:lnTo>
                    <a:pt x="160" y="0"/>
                  </a:lnTo>
                  <a:lnTo>
                    <a:pt x="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4"/>
            <p:cNvSpPr/>
            <p:nvPr/>
          </p:nvSpPr>
          <p:spPr>
            <a:xfrm>
              <a:off x="6834500" y="3802150"/>
              <a:ext cx="3700" cy="1800"/>
            </a:xfrm>
            <a:custGeom>
              <a:rect b="b" l="l" r="r" t="t"/>
              <a:pathLst>
                <a:path extrusionOk="0" h="72" w="148">
                  <a:moveTo>
                    <a:pt x="104" y="1"/>
                  </a:moveTo>
                  <a:cubicBezTo>
                    <a:pt x="82" y="1"/>
                    <a:pt x="49" y="19"/>
                    <a:pt x="0" y="72"/>
                  </a:cubicBezTo>
                  <a:lnTo>
                    <a:pt x="148" y="72"/>
                  </a:lnTo>
                  <a:cubicBezTo>
                    <a:pt x="148" y="72"/>
                    <a:pt x="148"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6600000" y="3826975"/>
              <a:ext cx="4025" cy="25"/>
            </a:xfrm>
            <a:custGeom>
              <a:rect b="b" l="l" r="r" t="t"/>
              <a:pathLst>
                <a:path extrusionOk="0" h="1" w="161">
                  <a:moveTo>
                    <a:pt x="0" y="1"/>
                  </a:moveTo>
                  <a:lnTo>
                    <a:pt x="160" y="1"/>
                  </a:lnTo>
                  <a:lnTo>
                    <a:pt x="16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7176250" y="3750150"/>
              <a:ext cx="4025" cy="3700"/>
            </a:xfrm>
            <a:custGeom>
              <a:rect b="b" l="l" r="r" t="t"/>
              <a:pathLst>
                <a:path extrusionOk="0" h="148" w="161">
                  <a:moveTo>
                    <a:pt x="160" y="0"/>
                  </a:moveTo>
                  <a:cubicBezTo>
                    <a:pt x="160" y="0"/>
                    <a:pt x="160" y="148"/>
                    <a:pt x="1" y="148"/>
                  </a:cubicBez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7180250" y="3753825"/>
              <a:ext cx="3700" cy="25"/>
            </a:xfrm>
            <a:custGeom>
              <a:rect b="b" l="l" r="r" t="t"/>
              <a:pathLst>
                <a:path extrusionOk="0" h="1" w="148">
                  <a:moveTo>
                    <a:pt x="148" y="1"/>
                  </a:moveTo>
                  <a:lnTo>
                    <a:pt x="148" y="1"/>
                  </a:lnTo>
                  <a:lnTo>
                    <a:pt x="148" y="1"/>
                  </a:lnTo>
                  <a:lnTo>
                    <a:pt x="148" y="1"/>
                  </a:lnTo>
                  <a:lnTo>
                    <a:pt x="148" y="1"/>
                  </a:lnTo>
                  <a:lnTo>
                    <a:pt x="0"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6496425" y="3830675"/>
              <a:ext cx="7700" cy="25"/>
            </a:xfrm>
            <a:custGeom>
              <a:rect b="b" l="l" r="r" t="t"/>
              <a:pathLst>
                <a:path extrusionOk="0" h="1" w="308">
                  <a:moveTo>
                    <a:pt x="0" y="0"/>
                  </a:moveTo>
                  <a:lnTo>
                    <a:pt x="0" y="0"/>
                  </a:lnTo>
                  <a:lnTo>
                    <a:pt x="30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6504100" y="3830675"/>
              <a:ext cx="25" cy="25"/>
            </a:xfrm>
            <a:custGeom>
              <a:rect b="b" l="l" r="r" t="t"/>
              <a:pathLst>
                <a:path extrusionOk="0" h="1" w="1">
                  <a:moveTo>
                    <a:pt x="1" y="0"/>
                  </a:move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6496425" y="38306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6507800" y="3803925"/>
              <a:ext cx="7700" cy="25"/>
            </a:xfrm>
            <a:custGeom>
              <a:rect b="b" l="l" r="r" t="t"/>
              <a:pathLst>
                <a:path extrusionOk="0" h="1" w="308">
                  <a:moveTo>
                    <a:pt x="308" y="1"/>
                  </a:moveTo>
                  <a:lnTo>
                    <a:pt x="160" y="1"/>
                  </a:lnTo>
                  <a:lnTo>
                    <a:pt x="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6481050" y="3799925"/>
              <a:ext cx="3725" cy="4025"/>
            </a:xfrm>
            <a:custGeom>
              <a:rect b="b" l="l" r="r" t="t"/>
              <a:pathLst>
                <a:path extrusionOk="0" h="161" w="149">
                  <a:moveTo>
                    <a:pt x="1" y="1"/>
                  </a:moveTo>
                  <a:lnTo>
                    <a:pt x="1" y="161"/>
                  </a:lnTo>
                  <a:cubicBezTo>
                    <a:pt x="1" y="161"/>
                    <a:pt x="14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6788400" y="38116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6734600" y="3815300"/>
              <a:ext cx="3725" cy="25"/>
            </a:xfrm>
            <a:custGeom>
              <a:rect b="b" l="l" r="r" t="t"/>
              <a:pathLst>
                <a:path extrusionOk="0" h="1" w="149">
                  <a:moveTo>
                    <a:pt x="1" y="1"/>
                  </a:moveTo>
                  <a:lnTo>
                    <a:pt x="1" y="1"/>
                  </a:lnTo>
                  <a:cubicBezTo>
                    <a:pt x="1" y="1"/>
                    <a:pt x="148" y="1"/>
                    <a:pt x="1" y="1"/>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p:nvPr/>
          </p:nvSpPr>
          <p:spPr>
            <a:xfrm>
              <a:off x="6669150" y="3822975"/>
              <a:ext cx="4025" cy="25"/>
            </a:xfrm>
            <a:custGeom>
              <a:rect b="b" l="l" r="r" t="t"/>
              <a:pathLst>
                <a:path extrusionOk="0" h="1" w="161">
                  <a:moveTo>
                    <a:pt x="0" y="1"/>
                  </a:moveTo>
                  <a:lnTo>
                    <a:pt x="0" y="1"/>
                  </a:lnTo>
                  <a:lnTo>
                    <a:pt x="16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6623050" y="3826975"/>
              <a:ext cx="4025" cy="3725"/>
            </a:xfrm>
            <a:custGeom>
              <a:rect b="b" l="l" r="r" t="t"/>
              <a:pathLst>
                <a:path extrusionOk="0" h="149" w="161">
                  <a:moveTo>
                    <a:pt x="0" y="1"/>
                  </a:moveTo>
                  <a:lnTo>
                    <a:pt x="0" y="148"/>
                  </a:lnTo>
                  <a:cubicBezTo>
                    <a:pt x="0" y="148"/>
                    <a:pt x="0" y="1"/>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6838175" y="3796250"/>
              <a:ext cx="4025" cy="3700"/>
            </a:xfrm>
            <a:custGeom>
              <a:rect b="b" l="l" r="r" t="t"/>
              <a:pathLst>
                <a:path extrusionOk="0" h="148" w="161">
                  <a:moveTo>
                    <a:pt x="1" y="0"/>
                  </a:moveTo>
                  <a:lnTo>
                    <a:pt x="1" y="148"/>
                  </a:lnTo>
                  <a:cubicBezTo>
                    <a:pt x="1" y="148"/>
                    <a:pt x="1" y="0"/>
                    <a:pt x="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6991850" y="3776875"/>
              <a:ext cx="4025" cy="25"/>
            </a:xfrm>
            <a:custGeom>
              <a:rect b="b" l="l" r="r" t="t"/>
              <a:pathLst>
                <a:path extrusionOk="0" h="1" w="161">
                  <a:moveTo>
                    <a:pt x="160" y="1"/>
                  </a:moveTo>
                  <a:lnTo>
                    <a:pt x="1"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6553900" y="3826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7126475" y="3757825"/>
              <a:ext cx="25" cy="25"/>
            </a:xfrm>
            <a:custGeom>
              <a:rect b="b" l="l" r="r" t="t"/>
              <a:pathLst>
                <a:path extrusionOk="0" h="1" w="1">
                  <a:moveTo>
                    <a:pt x="0" y="1"/>
                  </a:move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6534850" y="3826975"/>
              <a:ext cx="3700" cy="3725"/>
            </a:xfrm>
            <a:custGeom>
              <a:rect b="b" l="l" r="r" t="t"/>
              <a:pathLst>
                <a:path extrusionOk="0" h="149" w="148">
                  <a:moveTo>
                    <a:pt x="0" y="1"/>
                  </a:move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7164875" y="3750150"/>
              <a:ext cx="3725" cy="3700"/>
            </a:xfrm>
            <a:custGeom>
              <a:rect b="b" l="l" r="r" t="t"/>
              <a:pathLst>
                <a:path extrusionOk="0" h="148" w="149">
                  <a:moveTo>
                    <a:pt x="148" y="0"/>
                  </a:moveTo>
                  <a:cubicBezTo>
                    <a:pt x="148" y="148"/>
                    <a:pt x="148" y="148"/>
                    <a:pt x="1" y="148"/>
                  </a:cubicBezTo>
                  <a:lnTo>
                    <a:pt x="148" y="148"/>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6665450" y="3807625"/>
              <a:ext cx="3725" cy="25"/>
            </a:xfrm>
            <a:custGeom>
              <a:rect b="b" l="l" r="r" t="t"/>
              <a:pathLst>
                <a:path extrusionOk="0" h="1" w="149">
                  <a:moveTo>
                    <a:pt x="148" y="0"/>
                  </a:moveTo>
                  <a:lnTo>
                    <a:pt x="148"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6465700" y="383067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6458000" y="3830675"/>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6669150" y="3803925"/>
              <a:ext cx="4025" cy="25"/>
            </a:xfrm>
            <a:custGeom>
              <a:rect b="b" l="l" r="r" t="t"/>
              <a:pathLst>
                <a:path extrusionOk="0" h="1" w="161">
                  <a:moveTo>
                    <a:pt x="160" y="1"/>
                  </a:moveTo>
                  <a:lnTo>
                    <a:pt x="160" y="1"/>
                  </a:lnTo>
                  <a:lnTo>
                    <a:pt x="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6446325" y="3830675"/>
              <a:ext cx="4025" cy="25"/>
            </a:xfrm>
            <a:custGeom>
              <a:rect b="b" l="l" r="r" t="t"/>
              <a:pathLst>
                <a:path extrusionOk="0" h="1" w="161">
                  <a:moveTo>
                    <a:pt x="160"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6446325" y="3830675"/>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5851025" y="3842350"/>
              <a:ext cx="25" cy="3700"/>
            </a:xfrm>
            <a:custGeom>
              <a:rect b="b" l="l" r="r" t="t"/>
              <a:pathLst>
                <a:path extrusionOk="0" h="148" w="1">
                  <a:moveTo>
                    <a:pt x="0" y="148"/>
                  </a:moveTo>
                  <a:lnTo>
                    <a:pt x="0" y="0"/>
                  </a:lnTo>
                  <a:lnTo>
                    <a:pt x="0" y="148"/>
                  </a:lnTo>
                  <a:lnTo>
                    <a:pt x="0"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6500100" y="3803925"/>
              <a:ext cx="4025" cy="25"/>
            </a:xfrm>
            <a:custGeom>
              <a:rect b="b" l="l" r="r" t="t"/>
              <a:pathLst>
                <a:path extrusionOk="0" h="1" w="161">
                  <a:moveTo>
                    <a:pt x="16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6749975" y="3784575"/>
              <a:ext cx="25" cy="4025"/>
            </a:xfrm>
            <a:custGeom>
              <a:rect b="b" l="l" r="r" t="t"/>
              <a:pathLst>
                <a:path extrusionOk="0" h="161" w="1">
                  <a:moveTo>
                    <a:pt x="1" y="160"/>
                  </a:moveTo>
                  <a:lnTo>
                    <a:pt x="1" y="160"/>
                  </a:lnTo>
                  <a:lnTo>
                    <a:pt x="1" y="0"/>
                  </a:lnTo>
                  <a:lnTo>
                    <a:pt x="1" y="160"/>
                  </a:lnTo>
                  <a:lnTo>
                    <a:pt x="1"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7222350" y="3769200"/>
              <a:ext cx="25" cy="25"/>
            </a:xfrm>
            <a:custGeom>
              <a:rect b="b" l="l" r="r" t="t"/>
              <a:pathLst>
                <a:path extrusionOk="0" h="1" w="1">
                  <a:moveTo>
                    <a:pt x="1" y="1"/>
                  </a:move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7222350" y="3765525"/>
              <a:ext cx="4025" cy="3700"/>
            </a:xfrm>
            <a:custGeom>
              <a:rect b="b" l="l" r="r" t="t"/>
              <a:pathLst>
                <a:path extrusionOk="0" h="148" w="161">
                  <a:moveTo>
                    <a:pt x="161" y="0"/>
                  </a:moveTo>
                  <a:cubicBezTo>
                    <a:pt x="161" y="0"/>
                    <a:pt x="1" y="0"/>
                    <a:pt x="1" y="148"/>
                  </a:cubicBezTo>
                  <a:lnTo>
                    <a:pt x="161" y="148"/>
                  </a:lnTo>
                  <a:lnTo>
                    <a:pt x="1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5689675" y="3988325"/>
              <a:ext cx="3700" cy="25"/>
            </a:xfrm>
            <a:custGeom>
              <a:rect b="b" l="l" r="r" t="t"/>
              <a:pathLst>
                <a:path extrusionOk="0" h="1" w="148">
                  <a:moveTo>
                    <a:pt x="148"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6676825" y="3822975"/>
              <a:ext cx="25" cy="25"/>
            </a:xfrm>
            <a:custGeom>
              <a:rect b="b" l="l" r="r" t="t"/>
              <a:pathLst>
                <a:path extrusionOk="0" h="1" w="1">
                  <a:moveTo>
                    <a:pt x="1" y="1"/>
                  </a:move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6765350" y="3807625"/>
              <a:ext cx="25" cy="4025"/>
            </a:xfrm>
            <a:custGeom>
              <a:rect b="b" l="l" r="r" t="t"/>
              <a:pathLst>
                <a:path extrusionOk="0" h="161" w="1">
                  <a:moveTo>
                    <a:pt x="0" y="160"/>
                  </a:moveTo>
                  <a:lnTo>
                    <a:pt x="0" y="160"/>
                  </a:lnTo>
                  <a:lnTo>
                    <a:pt x="0" y="0"/>
                  </a:lnTo>
                  <a:lnTo>
                    <a:pt x="0"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6684525" y="38193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6588625" y="3826975"/>
              <a:ext cx="3700" cy="25"/>
            </a:xfrm>
            <a:custGeom>
              <a:rect b="b" l="l" r="r" t="t"/>
              <a:pathLst>
                <a:path extrusionOk="0" h="1" w="148">
                  <a:moveTo>
                    <a:pt x="148" y="1"/>
                  </a:moveTo>
                  <a:lnTo>
                    <a:pt x="148"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7180250" y="3750150"/>
              <a:ext cx="3700" cy="25"/>
            </a:xfrm>
            <a:custGeom>
              <a:rect b="b" l="l" r="r" t="t"/>
              <a:pathLst>
                <a:path extrusionOk="0" h="1" w="148">
                  <a:moveTo>
                    <a:pt x="148"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6484750" y="3830675"/>
              <a:ext cx="4025" cy="25"/>
            </a:xfrm>
            <a:custGeom>
              <a:rect b="b" l="l" r="r" t="t"/>
              <a:pathLst>
                <a:path extrusionOk="0" h="1" w="161">
                  <a:moveTo>
                    <a:pt x="160" y="0"/>
                  </a:moveTo>
                  <a:lnTo>
                    <a:pt x="16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6465700" y="3830675"/>
              <a:ext cx="7700" cy="25"/>
            </a:xfrm>
            <a:custGeom>
              <a:rect b="b" l="l" r="r" t="t"/>
              <a:pathLst>
                <a:path extrusionOk="0" h="1" w="308">
                  <a:moveTo>
                    <a:pt x="307" y="0"/>
                  </a:moveTo>
                  <a:lnTo>
                    <a:pt x="148" y="0"/>
                  </a:ln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6465700" y="3830675"/>
              <a:ext cx="25" cy="4025"/>
            </a:xfrm>
            <a:custGeom>
              <a:rect b="b" l="l" r="r" t="t"/>
              <a:pathLst>
                <a:path extrusionOk="0" h="161" w="1">
                  <a:moveTo>
                    <a:pt x="0" y="0"/>
                  </a:moveTo>
                  <a:lnTo>
                    <a:pt x="0" y="0"/>
                  </a:lnTo>
                  <a:lnTo>
                    <a:pt x="0" y="0"/>
                  </a:lnTo>
                  <a:lnTo>
                    <a:pt x="0" y="0"/>
                  </a:lnTo>
                  <a:lnTo>
                    <a:pt x="0" y="0"/>
                  </a:lnTo>
                  <a:cubicBezTo>
                    <a:pt x="0" y="0"/>
                    <a:pt x="0" y="160"/>
                    <a:pt x="0" y="0"/>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6115950" y="3826975"/>
              <a:ext cx="4000" cy="25"/>
            </a:xfrm>
            <a:custGeom>
              <a:rect b="b" l="l" r="r" t="t"/>
              <a:pathLst>
                <a:path extrusionOk="0" h="1" w="160">
                  <a:moveTo>
                    <a:pt x="160" y="1"/>
                  </a:moveTo>
                  <a:lnTo>
                    <a:pt x="160" y="1"/>
                  </a:lnTo>
                  <a:lnTo>
                    <a:pt x="160" y="1"/>
                  </a:lnTo>
                  <a:lnTo>
                    <a:pt x="160" y="1"/>
                  </a:lnTo>
                  <a:lnTo>
                    <a:pt x="160" y="1"/>
                  </a:lnTo>
                  <a:lnTo>
                    <a:pt x="16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6123625" y="3826975"/>
              <a:ext cx="4025" cy="25"/>
            </a:xfrm>
            <a:custGeom>
              <a:rect b="b" l="l" r="r" t="t"/>
              <a:pathLst>
                <a:path extrusionOk="0" h="1" w="161">
                  <a:moveTo>
                    <a:pt x="16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6139000" y="3826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6139000" y="3826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6139000" y="3826975"/>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6404225" y="3807625"/>
              <a:ext cx="25" cy="25"/>
            </a:xfrm>
            <a:custGeom>
              <a:rect b="b" l="l" r="r" t="t"/>
              <a:pathLst>
                <a:path extrusionOk="0" h="1" w="1">
                  <a:moveTo>
                    <a:pt x="0"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6469375" y="3799925"/>
              <a:ext cx="4025" cy="25"/>
            </a:xfrm>
            <a:custGeom>
              <a:rect b="b" l="l" r="r" t="t"/>
              <a:pathLst>
                <a:path extrusionOk="0" h="1" w="161">
                  <a:moveTo>
                    <a:pt x="160" y="1"/>
                  </a:moveTo>
                  <a:lnTo>
                    <a:pt x="160"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6492425" y="3799925"/>
              <a:ext cx="25" cy="4025"/>
            </a:xfrm>
            <a:custGeom>
              <a:rect b="b" l="l" r="r" t="t"/>
              <a:pathLst>
                <a:path extrusionOk="0" h="161" w="1">
                  <a:moveTo>
                    <a:pt x="1" y="161"/>
                  </a:moveTo>
                  <a:lnTo>
                    <a:pt x="1" y="1"/>
                  </a:lnTo>
                  <a:lnTo>
                    <a:pt x="1" y="161"/>
                  </a:lnTo>
                  <a:lnTo>
                    <a:pt x="1" y="1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6588625" y="38076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6726925" y="381530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6538525" y="3834675"/>
              <a:ext cx="4025" cy="25"/>
            </a:xfrm>
            <a:custGeom>
              <a:rect b="b" l="l" r="r" t="t"/>
              <a:pathLst>
                <a:path extrusionOk="0" h="1" w="161">
                  <a:moveTo>
                    <a:pt x="160"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6688500" y="3811625"/>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p:nvPr/>
          </p:nvSpPr>
          <p:spPr>
            <a:xfrm>
              <a:off x="6669150" y="3811625"/>
              <a:ext cx="25" cy="25"/>
            </a:xfrm>
            <a:custGeom>
              <a:rect b="b" l="l" r="r" t="t"/>
              <a:pathLst>
                <a:path extrusionOk="0" h="1" w="1">
                  <a:moveTo>
                    <a:pt x="0" y="0"/>
                  </a:move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6669150" y="3811625"/>
              <a:ext cx="25" cy="3700"/>
            </a:xfrm>
            <a:custGeom>
              <a:rect b="b" l="l" r="r" t="t"/>
              <a:pathLst>
                <a:path extrusionOk="0" h="148" w="1">
                  <a:moveTo>
                    <a:pt x="0" y="0"/>
                  </a:moveTo>
                  <a:lnTo>
                    <a:pt x="0"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6504100" y="3830675"/>
              <a:ext cx="25" cy="4025"/>
            </a:xfrm>
            <a:custGeom>
              <a:rect b="b" l="l" r="r" t="t"/>
              <a:pathLst>
                <a:path extrusionOk="0" h="161" w="1">
                  <a:moveTo>
                    <a:pt x="1" y="0"/>
                  </a:moveTo>
                  <a:lnTo>
                    <a:pt x="1" y="0"/>
                  </a:lnTo>
                  <a:lnTo>
                    <a:pt x="1" y="0"/>
                  </a:lnTo>
                  <a:lnTo>
                    <a:pt x="1" y="0"/>
                  </a:lnTo>
                  <a:cubicBezTo>
                    <a:pt x="1" y="160"/>
                    <a:pt x="1" y="16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5570425" y="3938250"/>
              <a:ext cx="25" cy="4000"/>
            </a:xfrm>
            <a:custGeom>
              <a:rect b="b" l="l" r="r" t="t"/>
              <a:pathLst>
                <a:path extrusionOk="0" h="160" w="1">
                  <a:moveTo>
                    <a:pt x="0" y="16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6438650" y="3830675"/>
              <a:ext cx="4025" cy="25"/>
            </a:xfrm>
            <a:custGeom>
              <a:rect b="b" l="l" r="r" t="t"/>
              <a:pathLst>
                <a:path extrusionOk="0" h="1" w="161">
                  <a:moveTo>
                    <a:pt x="16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6642400" y="380392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6557900" y="3811625"/>
              <a:ext cx="3700" cy="25"/>
            </a:xfrm>
            <a:custGeom>
              <a:rect b="b" l="l" r="r" t="t"/>
              <a:pathLst>
                <a:path extrusionOk="0" h="1" w="148">
                  <a:moveTo>
                    <a:pt x="0" y="0"/>
                  </a:moveTo>
                  <a:lnTo>
                    <a:pt x="148" y="0"/>
                  </a:lnTo>
                  <a:lnTo>
                    <a:pt x="148"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6411900" y="38076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6411900" y="3807625"/>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5555050" y="390382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6115950" y="38346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6115950" y="38346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6108250" y="3826975"/>
              <a:ext cx="4025" cy="25"/>
            </a:xfrm>
            <a:custGeom>
              <a:rect b="b" l="l" r="r" t="t"/>
              <a:pathLst>
                <a:path extrusionOk="0" h="1" w="161">
                  <a:moveTo>
                    <a:pt x="16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5847025" y="385772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5835650" y="384602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6838175" y="380392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6576950" y="3826975"/>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p:nvPr/>
          </p:nvSpPr>
          <p:spPr>
            <a:xfrm>
              <a:off x="6669150" y="3811625"/>
              <a:ext cx="4025" cy="3700"/>
            </a:xfrm>
            <a:custGeom>
              <a:rect b="b" l="l" r="r" t="t"/>
              <a:pathLst>
                <a:path extrusionOk="0" h="148" w="161">
                  <a:moveTo>
                    <a:pt x="0" y="148"/>
                  </a:moveTo>
                  <a:lnTo>
                    <a:pt x="0" y="148"/>
                  </a:lnTo>
                  <a:lnTo>
                    <a:pt x="160" y="148"/>
                  </a:lnTo>
                  <a:lnTo>
                    <a:pt x="0" y="148"/>
                  </a:lnTo>
                  <a:lnTo>
                    <a:pt x="0" y="148"/>
                  </a:lnTo>
                  <a:lnTo>
                    <a:pt x="0" y="0"/>
                  </a:lnTo>
                  <a:lnTo>
                    <a:pt x="0"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4"/>
            <p:cNvSpPr/>
            <p:nvPr/>
          </p:nvSpPr>
          <p:spPr>
            <a:xfrm>
              <a:off x="6446325" y="3830675"/>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6442650" y="3830675"/>
              <a:ext cx="3700" cy="25"/>
            </a:xfrm>
            <a:custGeom>
              <a:rect b="b" l="l" r="r" t="t"/>
              <a:pathLst>
                <a:path extrusionOk="0" h="1" w="148">
                  <a:moveTo>
                    <a:pt x="0" y="0"/>
                  </a:move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6377175" y="38269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5608825" y="3919175"/>
              <a:ext cx="4025" cy="25"/>
            </a:xfrm>
            <a:custGeom>
              <a:rect b="b" l="l" r="r" t="t"/>
              <a:pathLst>
                <a:path extrusionOk="0" h="1" w="161">
                  <a:moveTo>
                    <a:pt x="161" y="1"/>
                  </a:moveTo>
                  <a:lnTo>
                    <a:pt x="161" y="1"/>
                  </a:lnTo>
                  <a:lnTo>
                    <a:pt x="1" y="1"/>
                  </a:lnTo>
                  <a:lnTo>
                    <a:pt x="1" y="1"/>
                  </a:lnTo>
                  <a:lnTo>
                    <a:pt x="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6519475" y="380392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5601150" y="3896125"/>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5643550" y="3880775"/>
              <a:ext cx="3725" cy="25"/>
            </a:xfrm>
            <a:custGeom>
              <a:rect b="b" l="l" r="r" t="t"/>
              <a:pathLst>
                <a:path extrusionOk="0" h="1" w="149">
                  <a:moveTo>
                    <a:pt x="1" y="0"/>
                  </a:moveTo>
                  <a:lnTo>
                    <a:pt x="149" y="0"/>
                  </a:lnTo>
                  <a:lnTo>
                    <a:pt x="1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34"/>
          <p:cNvSpPr txBox="1"/>
          <p:nvPr>
            <p:ph type="title"/>
          </p:nvPr>
        </p:nvSpPr>
        <p:spPr>
          <a:xfrm>
            <a:off x="1170450" y="2038350"/>
            <a:ext cx="6803100" cy="111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21" name="Shape 1021"/>
        <p:cNvGrpSpPr/>
        <p:nvPr/>
      </p:nvGrpSpPr>
      <p:grpSpPr>
        <a:xfrm>
          <a:off x="0" y="0"/>
          <a:ext cx="0" cy="0"/>
          <a:chOff x="0" y="0"/>
          <a:chExt cx="0" cy="0"/>
        </a:xfrm>
      </p:grpSpPr>
      <p:grpSp>
        <p:nvGrpSpPr>
          <p:cNvPr id="1022" name="Google Shape;1022;p35"/>
          <p:cNvGrpSpPr/>
          <p:nvPr/>
        </p:nvGrpSpPr>
        <p:grpSpPr>
          <a:xfrm>
            <a:off x="-16000" y="-628647"/>
            <a:ext cx="10236830" cy="3539360"/>
            <a:chOff x="31875" y="1421953"/>
            <a:chExt cx="10236830" cy="3539360"/>
          </a:xfrm>
        </p:grpSpPr>
        <p:sp>
          <p:nvSpPr>
            <p:cNvPr id="1023" name="Google Shape;1023;p35"/>
            <p:cNvSpPr/>
            <p:nvPr/>
          </p:nvSpPr>
          <p:spPr>
            <a:xfrm rot="5400000">
              <a:off x="4091625" y="-2028600"/>
              <a:ext cx="10692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rot="6026814">
              <a:off x="4535740" y="-1519845"/>
              <a:ext cx="1861618" cy="9422955"/>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35"/>
          <p:cNvSpPr txBox="1"/>
          <p:nvPr>
            <p:ph type="title"/>
          </p:nvPr>
        </p:nvSpPr>
        <p:spPr>
          <a:xfrm>
            <a:off x="2607700" y="369175"/>
            <a:ext cx="58368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026" name="Shape 1026"/>
        <p:cNvGrpSpPr/>
        <p:nvPr/>
      </p:nvGrpSpPr>
      <p:grpSpPr>
        <a:xfrm>
          <a:off x="0" y="0"/>
          <a:ext cx="0" cy="0"/>
          <a:chOff x="0" y="0"/>
          <a:chExt cx="0" cy="0"/>
        </a:xfrm>
      </p:grpSpPr>
      <p:grpSp>
        <p:nvGrpSpPr>
          <p:cNvPr id="1027" name="Google Shape;1027;p36"/>
          <p:cNvGrpSpPr/>
          <p:nvPr/>
        </p:nvGrpSpPr>
        <p:grpSpPr>
          <a:xfrm>
            <a:off x="-1092100" y="-377142"/>
            <a:ext cx="10439643" cy="5563042"/>
            <a:chOff x="-1044225" y="1673458"/>
            <a:chExt cx="10439643" cy="5563042"/>
          </a:xfrm>
        </p:grpSpPr>
        <p:sp>
          <p:nvSpPr>
            <p:cNvPr id="1028" name="Google Shape;1028;p36"/>
            <p:cNvSpPr/>
            <p:nvPr/>
          </p:nvSpPr>
          <p:spPr>
            <a:xfrm rot="-5400000">
              <a:off x="2751175" y="795800"/>
              <a:ext cx="36927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rot="-4842017">
              <a:off x="3244786" y="-1714736"/>
              <a:ext cx="1861621" cy="10273852"/>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030" name="Google Shape;1030;p36"/>
          <p:cNvSpPr txBox="1"/>
          <p:nvPr>
            <p:ph type="title"/>
          </p:nvPr>
        </p:nvSpPr>
        <p:spPr>
          <a:xfrm>
            <a:off x="2607700" y="369175"/>
            <a:ext cx="5836800" cy="41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solidFill>
                  <a:schemeClr val="lt2"/>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031" name="Shape 1031"/>
        <p:cNvGrpSpPr/>
        <p:nvPr/>
      </p:nvGrpSpPr>
      <p:grpSpPr>
        <a:xfrm>
          <a:off x="0" y="0"/>
          <a:ext cx="0" cy="0"/>
          <a:chOff x="0" y="0"/>
          <a:chExt cx="0" cy="0"/>
        </a:xfrm>
      </p:grpSpPr>
      <p:grpSp>
        <p:nvGrpSpPr>
          <p:cNvPr id="1032" name="Google Shape;1032;p37"/>
          <p:cNvGrpSpPr/>
          <p:nvPr/>
        </p:nvGrpSpPr>
        <p:grpSpPr>
          <a:xfrm>
            <a:off x="3155808" y="-273675"/>
            <a:ext cx="5999942" cy="5607669"/>
            <a:chOff x="3155808" y="-273675"/>
            <a:chExt cx="5999942" cy="5607669"/>
          </a:xfrm>
        </p:grpSpPr>
        <p:grpSp>
          <p:nvGrpSpPr>
            <p:cNvPr id="1033" name="Google Shape;1033;p37"/>
            <p:cNvGrpSpPr/>
            <p:nvPr/>
          </p:nvGrpSpPr>
          <p:grpSpPr>
            <a:xfrm>
              <a:off x="3155808" y="-273675"/>
              <a:ext cx="5697143" cy="5607669"/>
              <a:chOff x="710800" y="4155975"/>
              <a:chExt cx="399550" cy="393275"/>
            </a:xfrm>
          </p:grpSpPr>
          <p:sp>
            <p:nvSpPr>
              <p:cNvPr id="1034" name="Google Shape;1034;p37"/>
              <p:cNvSpPr/>
              <p:nvPr/>
            </p:nvSpPr>
            <p:spPr>
              <a:xfrm>
                <a:off x="718475" y="4172725"/>
                <a:ext cx="391875" cy="370350"/>
              </a:xfrm>
              <a:custGeom>
                <a:rect b="b" l="l" r="r" t="t"/>
                <a:pathLst>
                  <a:path extrusionOk="0" h="14814" w="15675">
                    <a:moveTo>
                      <a:pt x="456" y="6762"/>
                    </a:moveTo>
                    <a:lnTo>
                      <a:pt x="456" y="7070"/>
                    </a:lnTo>
                    <a:lnTo>
                      <a:pt x="456" y="7217"/>
                    </a:lnTo>
                    <a:lnTo>
                      <a:pt x="456" y="7525"/>
                    </a:lnTo>
                    <a:cubicBezTo>
                      <a:pt x="456" y="8447"/>
                      <a:pt x="615" y="9369"/>
                      <a:pt x="923" y="10143"/>
                    </a:cubicBezTo>
                    <a:cubicBezTo>
                      <a:pt x="456" y="9061"/>
                      <a:pt x="308" y="7992"/>
                      <a:pt x="456" y="6762"/>
                    </a:cubicBezTo>
                    <a:close/>
                    <a:moveTo>
                      <a:pt x="9221" y="14446"/>
                    </a:moveTo>
                    <a:cubicBezTo>
                      <a:pt x="9127" y="14459"/>
                      <a:pt x="9035" y="14470"/>
                      <a:pt x="8943" y="14481"/>
                    </a:cubicBezTo>
                    <a:lnTo>
                      <a:pt x="8943" y="14481"/>
                    </a:lnTo>
                    <a:cubicBezTo>
                      <a:pt x="8982" y="14470"/>
                      <a:pt x="9022" y="14459"/>
                      <a:pt x="9061" y="14446"/>
                    </a:cubicBezTo>
                    <a:close/>
                    <a:moveTo>
                      <a:pt x="4681" y="13952"/>
                    </a:moveTo>
                    <a:lnTo>
                      <a:pt x="4681" y="13952"/>
                    </a:lnTo>
                    <a:cubicBezTo>
                      <a:pt x="4707" y="13961"/>
                      <a:pt x="4733" y="13970"/>
                      <a:pt x="4758" y="13979"/>
                    </a:cubicBezTo>
                    <a:cubicBezTo>
                      <a:pt x="5429" y="14202"/>
                      <a:pt x="6184" y="14426"/>
                      <a:pt x="6957" y="14531"/>
                    </a:cubicBezTo>
                    <a:lnTo>
                      <a:pt x="6957" y="14531"/>
                    </a:lnTo>
                    <a:cubicBezTo>
                      <a:pt x="6694" y="14513"/>
                      <a:pt x="6426" y="14484"/>
                      <a:pt x="6147" y="14446"/>
                    </a:cubicBezTo>
                    <a:cubicBezTo>
                      <a:pt x="5651" y="14360"/>
                      <a:pt x="5155" y="14188"/>
                      <a:pt x="4681" y="13952"/>
                    </a:cubicBezTo>
                    <a:close/>
                    <a:moveTo>
                      <a:pt x="7832" y="1"/>
                    </a:moveTo>
                    <a:cubicBezTo>
                      <a:pt x="6295" y="1"/>
                      <a:pt x="4918" y="456"/>
                      <a:pt x="3836" y="1230"/>
                    </a:cubicBezTo>
                    <a:cubicBezTo>
                      <a:pt x="3529" y="1378"/>
                      <a:pt x="3381" y="1538"/>
                      <a:pt x="3074" y="1685"/>
                    </a:cubicBezTo>
                    <a:cubicBezTo>
                      <a:pt x="2459" y="2300"/>
                      <a:pt x="1992" y="2915"/>
                      <a:pt x="1537" y="3529"/>
                    </a:cubicBezTo>
                    <a:lnTo>
                      <a:pt x="1378" y="3837"/>
                    </a:lnTo>
                    <a:lnTo>
                      <a:pt x="1230" y="3996"/>
                    </a:lnTo>
                    <a:cubicBezTo>
                      <a:pt x="1230" y="4144"/>
                      <a:pt x="1070" y="4304"/>
                      <a:pt x="1070" y="4451"/>
                    </a:cubicBezTo>
                    <a:cubicBezTo>
                      <a:pt x="923" y="4759"/>
                      <a:pt x="763" y="5226"/>
                      <a:pt x="615" y="5533"/>
                    </a:cubicBezTo>
                    <a:cubicBezTo>
                      <a:pt x="615" y="5840"/>
                      <a:pt x="615" y="6148"/>
                      <a:pt x="456" y="6455"/>
                    </a:cubicBezTo>
                    <a:lnTo>
                      <a:pt x="456" y="6295"/>
                    </a:lnTo>
                    <a:lnTo>
                      <a:pt x="456" y="5840"/>
                    </a:lnTo>
                    <a:cubicBezTo>
                      <a:pt x="615" y="5533"/>
                      <a:pt x="615" y="5066"/>
                      <a:pt x="763" y="4759"/>
                    </a:cubicBezTo>
                    <a:cubicBezTo>
                      <a:pt x="1070" y="4144"/>
                      <a:pt x="1378" y="3689"/>
                      <a:pt x="1685" y="3074"/>
                    </a:cubicBezTo>
                    <a:lnTo>
                      <a:pt x="1992" y="2607"/>
                    </a:lnTo>
                    <a:lnTo>
                      <a:pt x="2300" y="2300"/>
                    </a:lnTo>
                    <a:cubicBezTo>
                      <a:pt x="2459" y="1993"/>
                      <a:pt x="2767" y="1845"/>
                      <a:pt x="3074" y="1538"/>
                    </a:cubicBezTo>
                    <a:lnTo>
                      <a:pt x="3381" y="1230"/>
                    </a:lnTo>
                    <a:lnTo>
                      <a:pt x="3529" y="1070"/>
                    </a:lnTo>
                    <a:lnTo>
                      <a:pt x="3836" y="1070"/>
                    </a:lnTo>
                    <a:lnTo>
                      <a:pt x="4303" y="763"/>
                    </a:lnTo>
                    <a:lnTo>
                      <a:pt x="4758" y="616"/>
                    </a:lnTo>
                    <a:cubicBezTo>
                      <a:pt x="4918" y="456"/>
                      <a:pt x="5066" y="308"/>
                      <a:pt x="5225" y="308"/>
                    </a:cubicBezTo>
                    <a:lnTo>
                      <a:pt x="5373" y="148"/>
                    </a:lnTo>
                    <a:lnTo>
                      <a:pt x="5066" y="148"/>
                    </a:lnTo>
                    <a:cubicBezTo>
                      <a:pt x="5066" y="148"/>
                      <a:pt x="4758" y="308"/>
                      <a:pt x="4611" y="308"/>
                    </a:cubicBezTo>
                    <a:lnTo>
                      <a:pt x="4144" y="616"/>
                    </a:lnTo>
                    <a:cubicBezTo>
                      <a:pt x="3996" y="616"/>
                      <a:pt x="3836" y="763"/>
                      <a:pt x="3689" y="763"/>
                    </a:cubicBezTo>
                    <a:lnTo>
                      <a:pt x="3529" y="923"/>
                    </a:lnTo>
                    <a:lnTo>
                      <a:pt x="3222" y="1070"/>
                    </a:lnTo>
                    <a:cubicBezTo>
                      <a:pt x="3074" y="1230"/>
                      <a:pt x="3074" y="1378"/>
                      <a:pt x="2914" y="1378"/>
                    </a:cubicBezTo>
                    <a:cubicBezTo>
                      <a:pt x="2300" y="1845"/>
                      <a:pt x="1845" y="2460"/>
                      <a:pt x="1537" y="2915"/>
                    </a:cubicBezTo>
                    <a:cubicBezTo>
                      <a:pt x="1378" y="3074"/>
                      <a:pt x="1230" y="3222"/>
                      <a:pt x="1230" y="3382"/>
                    </a:cubicBezTo>
                    <a:cubicBezTo>
                      <a:pt x="1070" y="3529"/>
                      <a:pt x="1070" y="3689"/>
                      <a:pt x="923" y="3837"/>
                    </a:cubicBezTo>
                    <a:lnTo>
                      <a:pt x="763" y="4304"/>
                    </a:lnTo>
                    <a:lnTo>
                      <a:pt x="615" y="4759"/>
                    </a:lnTo>
                    <a:cubicBezTo>
                      <a:pt x="456" y="4918"/>
                      <a:pt x="456" y="4918"/>
                      <a:pt x="456" y="5066"/>
                    </a:cubicBezTo>
                    <a:lnTo>
                      <a:pt x="456" y="5373"/>
                    </a:lnTo>
                    <a:cubicBezTo>
                      <a:pt x="308" y="5533"/>
                      <a:pt x="308" y="5681"/>
                      <a:pt x="308" y="5840"/>
                    </a:cubicBezTo>
                    <a:cubicBezTo>
                      <a:pt x="308" y="6148"/>
                      <a:pt x="148" y="6455"/>
                      <a:pt x="148" y="6910"/>
                    </a:cubicBezTo>
                    <a:cubicBezTo>
                      <a:pt x="1" y="8606"/>
                      <a:pt x="615" y="10450"/>
                      <a:pt x="1685" y="11827"/>
                    </a:cubicBezTo>
                    <a:cubicBezTo>
                      <a:pt x="2152" y="12442"/>
                      <a:pt x="2767" y="13057"/>
                      <a:pt x="3529" y="13524"/>
                    </a:cubicBezTo>
                    <a:cubicBezTo>
                      <a:pt x="4303" y="13979"/>
                      <a:pt x="5066" y="14446"/>
                      <a:pt x="5840" y="14593"/>
                    </a:cubicBezTo>
                    <a:cubicBezTo>
                      <a:pt x="6494" y="14707"/>
                      <a:pt x="7068" y="14814"/>
                      <a:pt x="7676" y="14814"/>
                    </a:cubicBezTo>
                    <a:cubicBezTo>
                      <a:pt x="7924" y="14814"/>
                      <a:pt x="8179" y="14796"/>
                      <a:pt x="8446" y="14753"/>
                    </a:cubicBezTo>
                    <a:cubicBezTo>
                      <a:pt x="9221" y="14753"/>
                      <a:pt x="10143" y="14446"/>
                      <a:pt x="10905" y="14138"/>
                    </a:cubicBezTo>
                    <a:cubicBezTo>
                      <a:pt x="12442" y="13364"/>
                      <a:pt x="13671" y="12135"/>
                      <a:pt x="14286" y="10598"/>
                    </a:cubicBezTo>
                    <a:cubicBezTo>
                      <a:pt x="14446" y="10598"/>
                      <a:pt x="14446" y="10450"/>
                      <a:pt x="14446" y="10450"/>
                    </a:cubicBezTo>
                    <a:lnTo>
                      <a:pt x="14286" y="10450"/>
                    </a:lnTo>
                    <a:cubicBezTo>
                      <a:pt x="14753" y="9528"/>
                      <a:pt x="15060" y="8447"/>
                      <a:pt x="15060" y="7377"/>
                    </a:cubicBezTo>
                    <a:cubicBezTo>
                      <a:pt x="15060" y="4759"/>
                      <a:pt x="13671" y="2460"/>
                      <a:pt x="11520" y="1070"/>
                    </a:cubicBezTo>
                    <a:lnTo>
                      <a:pt x="11520" y="1070"/>
                    </a:lnTo>
                    <a:cubicBezTo>
                      <a:pt x="11827" y="1230"/>
                      <a:pt x="11987" y="1378"/>
                      <a:pt x="12294" y="1538"/>
                    </a:cubicBezTo>
                    <a:cubicBezTo>
                      <a:pt x="12909" y="1993"/>
                      <a:pt x="13364" y="2460"/>
                      <a:pt x="13831" y="3074"/>
                    </a:cubicBezTo>
                    <a:cubicBezTo>
                      <a:pt x="14286" y="3689"/>
                      <a:pt x="14753" y="4304"/>
                      <a:pt x="15060" y="4918"/>
                    </a:cubicBezTo>
                    <a:cubicBezTo>
                      <a:pt x="15208" y="5681"/>
                      <a:pt x="15515" y="6455"/>
                      <a:pt x="15515" y="7217"/>
                    </a:cubicBezTo>
                    <a:lnTo>
                      <a:pt x="15515" y="7377"/>
                    </a:lnTo>
                    <a:cubicBezTo>
                      <a:pt x="15675" y="7217"/>
                      <a:pt x="15675" y="7070"/>
                      <a:pt x="15515" y="6910"/>
                    </a:cubicBezTo>
                    <a:cubicBezTo>
                      <a:pt x="15515" y="6603"/>
                      <a:pt x="15515" y="6148"/>
                      <a:pt x="15368" y="5840"/>
                    </a:cubicBezTo>
                    <a:cubicBezTo>
                      <a:pt x="15208" y="5373"/>
                      <a:pt x="15208" y="5066"/>
                      <a:pt x="15060" y="4759"/>
                    </a:cubicBezTo>
                    <a:cubicBezTo>
                      <a:pt x="14900" y="4304"/>
                      <a:pt x="14753" y="3996"/>
                      <a:pt x="14446" y="3689"/>
                    </a:cubicBezTo>
                    <a:cubicBezTo>
                      <a:pt x="14446" y="3529"/>
                      <a:pt x="14286" y="3382"/>
                      <a:pt x="14138" y="3222"/>
                    </a:cubicBezTo>
                    <a:cubicBezTo>
                      <a:pt x="14138" y="3222"/>
                      <a:pt x="14138" y="3074"/>
                      <a:pt x="13978" y="3074"/>
                    </a:cubicBezTo>
                    <a:lnTo>
                      <a:pt x="13831" y="2915"/>
                    </a:lnTo>
                    <a:cubicBezTo>
                      <a:pt x="13671" y="2767"/>
                      <a:pt x="13671" y="2607"/>
                      <a:pt x="13524" y="2460"/>
                    </a:cubicBezTo>
                    <a:lnTo>
                      <a:pt x="13056" y="1993"/>
                    </a:lnTo>
                    <a:cubicBezTo>
                      <a:pt x="12749" y="1845"/>
                      <a:pt x="12602" y="1538"/>
                      <a:pt x="12134" y="1378"/>
                    </a:cubicBezTo>
                    <a:cubicBezTo>
                      <a:pt x="11520" y="923"/>
                      <a:pt x="10905" y="616"/>
                      <a:pt x="10143" y="456"/>
                    </a:cubicBezTo>
                    <a:cubicBezTo>
                      <a:pt x="9836" y="308"/>
                      <a:pt x="9676" y="308"/>
                      <a:pt x="9368" y="148"/>
                    </a:cubicBezTo>
                    <a:cubicBezTo>
                      <a:pt x="8914" y="148"/>
                      <a:pt x="8299" y="1"/>
                      <a:pt x="7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814375" y="4522175"/>
                <a:ext cx="80850" cy="27075"/>
              </a:xfrm>
              <a:custGeom>
                <a:rect b="b" l="l" r="r" t="t"/>
                <a:pathLst>
                  <a:path extrusionOk="0" h="1083" w="3234">
                    <a:moveTo>
                      <a:pt x="0" y="1"/>
                    </a:moveTo>
                    <a:cubicBezTo>
                      <a:pt x="922" y="615"/>
                      <a:pt x="2004" y="923"/>
                      <a:pt x="3233" y="1082"/>
                    </a:cubicBezTo>
                    <a:cubicBezTo>
                      <a:pt x="2004" y="923"/>
                      <a:pt x="922" y="46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712075" y="4155975"/>
                <a:ext cx="309775" cy="358550"/>
              </a:xfrm>
              <a:custGeom>
                <a:rect b="b" l="l" r="r" t="t"/>
                <a:pathLst>
                  <a:path extrusionOk="0" h="14342" w="12391">
                    <a:moveTo>
                      <a:pt x="8065" y="0"/>
                    </a:moveTo>
                    <a:cubicBezTo>
                      <a:pt x="7453" y="0"/>
                      <a:pt x="6842" y="68"/>
                      <a:pt x="6244" y="204"/>
                    </a:cubicBezTo>
                    <a:cubicBezTo>
                      <a:pt x="4200" y="648"/>
                      <a:pt x="2433" y="1913"/>
                      <a:pt x="1344" y="3620"/>
                    </a:cubicBezTo>
                    <a:lnTo>
                      <a:pt x="1344" y="3620"/>
                    </a:lnTo>
                    <a:cubicBezTo>
                      <a:pt x="1505" y="3393"/>
                      <a:pt x="1723" y="3145"/>
                      <a:pt x="1941" y="2822"/>
                    </a:cubicBezTo>
                    <a:lnTo>
                      <a:pt x="2248" y="2515"/>
                    </a:lnTo>
                    <a:lnTo>
                      <a:pt x="2715" y="2048"/>
                    </a:lnTo>
                    <a:cubicBezTo>
                      <a:pt x="3330" y="1593"/>
                      <a:pt x="3945" y="1126"/>
                      <a:pt x="4707" y="818"/>
                    </a:cubicBezTo>
                    <a:cubicBezTo>
                      <a:pt x="5760" y="296"/>
                      <a:pt x="6813" y="57"/>
                      <a:pt x="7918" y="57"/>
                    </a:cubicBezTo>
                    <a:cubicBezTo>
                      <a:pt x="8425" y="57"/>
                      <a:pt x="8943" y="107"/>
                      <a:pt x="9477" y="204"/>
                    </a:cubicBezTo>
                    <a:cubicBezTo>
                      <a:pt x="10399" y="364"/>
                      <a:pt x="11468" y="671"/>
                      <a:pt x="12390" y="1286"/>
                    </a:cubicBezTo>
                    <a:cubicBezTo>
                      <a:pt x="12390" y="1286"/>
                      <a:pt x="12390" y="1126"/>
                      <a:pt x="12243" y="1126"/>
                    </a:cubicBezTo>
                    <a:cubicBezTo>
                      <a:pt x="10949" y="375"/>
                      <a:pt x="9504" y="0"/>
                      <a:pt x="8065" y="0"/>
                    </a:cubicBezTo>
                    <a:close/>
                    <a:moveTo>
                      <a:pt x="1344" y="3620"/>
                    </a:moveTo>
                    <a:cubicBezTo>
                      <a:pt x="1278" y="3713"/>
                      <a:pt x="1222" y="3802"/>
                      <a:pt x="1179" y="3892"/>
                    </a:cubicBezTo>
                    <a:lnTo>
                      <a:pt x="1179" y="3892"/>
                    </a:lnTo>
                    <a:cubicBezTo>
                      <a:pt x="1232" y="3800"/>
                      <a:pt x="1287" y="3709"/>
                      <a:pt x="1344" y="3620"/>
                    </a:cubicBezTo>
                    <a:close/>
                    <a:moveTo>
                      <a:pt x="1179" y="3892"/>
                    </a:moveTo>
                    <a:lnTo>
                      <a:pt x="1179" y="3892"/>
                    </a:lnTo>
                    <a:cubicBezTo>
                      <a:pt x="564" y="4666"/>
                      <a:pt x="257" y="5736"/>
                      <a:pt x="97" y="6658"/>
                    </a:cubicBezTo>
                    <a:cubicBezTo>
                      <a:pt x="257" y="5736"/>
                      <a:pt x="712" y="4814"/>
                      <a:pt x="1179" y="3892"/>
                    </a:cubicBezTo>
                    <a:close/>
                    <a:moveTo>
                      <a:pt x="95" y="6675"/>
                    </a:moveTo>
                    <a:cubicBezTo>
                      <a:pt x="35" y="7113"/>
                      <a:pt x="1" y="7525"/>
                      <a:pt x="1" y="7922"/>
                    </a:cubicBezTo>
                    <a:lnTo>
                      <a:pt x="1" y="7922"/>
                    </a:lnTo>
                    <a:cubicBezTo>
                      <a:pt x="1" y="7518"/>
                      <a:pt x="36" y="7109"/>
                      <a:pt x="95" y="6675"/>
                    </a:cubicBezTo>
                    <a:close/>
                    <a:moveTo>
                      <a:pt x="1" y="7922"/>
                    </a:moveTo>
                    <a:cubicBezTo>
                      <a:pt x="0" y="8516"/>
                      <a:pt x="75" y="9098"/>
                      <a:pt x="257" y="9731"/>
                    </a:cubicBezTo>
                    <a:cubicBezTo>
                      <a:pt x="564" y="11575"/>
                      <a:pt x="1793" y="13272"/>
                      <a:pt x="3330" y="14341"/>
                    </a:cubicBezTo>
                    <a:lnTo>
                      <a:pt x="3478" y="14341"/>
                    </a:lnTo>
                    <a:cubicBezTo>
                      <a:pt x="3478" y="14341"/>
                      <a:pt x="3330" y="14341"/>
                      <a:pt x="3330" y="14194"/>
                    </a:cubicBezTo>
                    <a:cubicBezTo>
                      <a:pt x="1793" y="13272"/>
                      <a:pt x="564" y="11575"/>
                      <a:pt x="257" y="9584"/>
                    </a:cubicBezTo>
                    <a:cubicBezTo>
                      <a:pt x="76" y="9041"/>
                      <a:pt x="1" y="8498"/>
                      <a:pt x="1" y="79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714475" y="4165050"/>
                <a:ext cx="153700" cy="307375"/>
              </a:xfrm>
              <a:custGeom>
                <a:rect b="b" l="l" r="r" t="t"/>
                <a:pathLst>
                  <a:path extrusionOk="0" h="12295" w="6148">
                    <a:moveTo>
                      <a:pt x="6148" y="1"/>
                    </a:moveTo>
                    <a:cubicBezTo>
                      <a:pt x="5963" y="1"/>
                      <a:pt x="5835" y="54"/>
                      <a:pt x="5729" y="97"/>
                    </a:cubicBezTo>
                    <a:lnTo>
                      <a:pt x="5729" y="97"/>
                    </a:lnTo>
                    <a:cubicBezTo>
                      <a:pt x="5867" y="61"/>
                      <a:pt x="6006" y="29"/>
                      <a:pt x="6148" y="1"/>
                    </a:cubicBezTo>
                    <a:close/>
                    <a:moveTo>
                      <a:pt x="5729" y="97"/>
                    </a:moveTo>
                    <a:lnTo>
                      <a:pt x="5729" y="97"/>
                    </a:lnTo>
                    <a:cubicBezTo>
                      <a:pt x="5666" y="113"/>
                      <a:pt x="5604" y="130"/>
                      <a:pt x="5543" y="148"/>
                    </a:cubicBezTo>
                    <a:lnTo>
                      <a:pt x="5543" y="148"/>
                    </a:lnTo>
                    <a:cubicBezTo>
                      <a:pt x="5603" y="146"/>
                      <a:pt x="5662" y="123"/>
                      <a:pt x="5729" y="97"/>
                    </a:cubicBezTo>
                    <a:close/>
                    <a:moveTo>
                      <a:pt x="5543" y="148"/>
                    </a:moveTo>
                    <a:cubicBezTo>
                      <a:pt x="5540" y="148"/>
                      <a:pt x="5536" y="148"/>
                      <a:pt x="5533" y="148"/>
                    </a:cubicBezTo>
                    <a:lnTo>
                      <a:pt x="4918" y="308"/>
                    </a:lnTo>
                    <a:cubicBezTo>
                      <a:pt x="4841" y="361"/>
                      <a:pt x="4767" y="408"/>
                      <a:pt x="4697" y="452"/>
                    </a:cubicBezTo>
                    <a:lnTo>
                      <a:pt x="4697" y="452"/>
                    </a:lnTo>
                    <a:cubicBezTo>
                      <a:pt x="4970" y="334"/>
                      <a:pt x="5252" y="232"/>
                      <a:pt x="5543" y="148"/>
                    </a:cubicBezTo>
                    <a:close/>
                    <a:moveTo>
                      <a:pt x="4697" y="452"/>
                    </a:moveTo>
                    <a:cubicBezTo>
                      <a:pt x="3622" y="918"/>
                      <a:pt x="2686" y="1636"/>
                      <a:pt x="1931" y="2521"/>
                    </a:cubicBezTo>
                    <a:lnTo>
                      <a:pt x="1931" y="2521"/>
                    </a:lnTo>
                    <a:cubicBezTo>
                      <a:pt x="2517" y="1935"/>
                      <a:pt x="3110" y="1356"/>
                      <a:pt x="3849" y="923"/>
                    </a:cubicBezTo>
                    <a:cubicBezTo>
                      <a:pt x="4104" y="790"/>
                      <a:pt x="4358" y="666"/>
                      <a:pt x="4697" y="452"/>
                    </a:cubicBezTo>
                    <a:close/>
                    <a:moveTo>
                      <a:pt x="1931" y="2521"/>
                    </a:moveTo>
                    <a:cubicBezTo>
                      <a:pt x="1902" y="2549"/>
                      <a:pt x="1874" y="2578"/>
                      <a:pt x="1845" y="2607"/>
                    </a:cubicBezTo>
                    <a:cubicBezTo>
                      <a:pt x="1445" y="3066"/>
                      <a:pt x="1109" y="3590"/>
                      <a:pt x="845" y="4155"/>
                    </a:cubicBezTo>
                    <a:lnTo>
                      <a:pt x="845" y="4155"/>
                    </a:lnTo>
                    <a:cubicBezTo>
                      <a:pt x="871" y="4102"/>
                      <a:pt x="896" y="4049"/>
                      <a:pt x="923" y="3996"/>
                    </a:cubicBezTo>
                    <a:cubicBezTo>
                      <a:pt x="1208" y="3468"/>
                      <a:pt x="1546" y="2973"/>
                      <a:pt x="1931" y="2521"/>
                    </a:cubicBezTo>
                    <a:close/>
                    <a:moveTo>
                      <a:pt x="845" y="4155"/>
                    </a:moveTo>
                    <a:cubicBezTo>
                      <a:pt x="282" y="5331"/>
                      <a:pt x="1" y="6508"/>
                      <a:pt x="1" y="7684"/>
                    </a:cubicBezTo>
                    <a:cubicBezTo>
                      <a:pt x="1" y="8606"/>
                      <a:pt x="308" y="9368"/>
                      <a:pt x="468" y="10143"/>
                    </a:cubicBezTo>
                    <a:cubicBezTo>
                      <a:pt x="775" y="10905"/>
                      <a:pt x="1230" y="11520"/>
                      <a:pt x="1697" y="12294"/>
                    </a:cubicBezTo>
                    <a:cubicBezTo>
                      <a:pt x="1230" y="11520"/>
                      <a:pt x="775" y="10757"/>
                      <a:pt x="468" y="9983"/>
                    </a:cubicBezTo>
                    <a:cubicBezTo>
                      <a:pt x="161" y="9061"/>
                      <a:pt x="1" y="8139"/>
                      <a:pt x="161" y="7217"/>
                    </a:cubicBezTo>
                    <a:cubicBezTo>
                      <a:pt x="161" y="6162"/>
                      <a:pt x="402" y="5102"/>
                      <a:pt x="845" y="4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p:nvPr/>
            </p:nvSpPr>
            <p:spPr>
              <a:xfrm>
                <a:off x="710800" y="4284000"/>
                <a:ext cx="387875" cy="265250"/>
              </a:xfrm>
              <a:custGeom>
                <a:rect b="b" l="l" r="r" t="t"/>
                <a:pathLst>
                  <a:path extrusionOk="0" h="10610" w="15515">
                    <a:moveTo>
                      <a:pt x="922" y="0"/>
                    </a:moveTo>
                    <a:cubicBezTo>
                      <a:pt x="763" y="0"/>
                      <a:pt x="763" y="0"/>
                      <a:pt x="763" y="160"/>
                    </a:cubicBezTo>
                    <a:lnTo>
                      <a:pt x="922" y="0"/>
                    </a:lnTo>
                    <a:close/>
                    <a:moveTo>
                      <a:pt x="15515" y="2926"/>
                    </a:moveTo>
                    <a:cubicBezTo>
                      <a:pt x="15515" y="2990"/>
                      <a:pt x="15515" y="3055"/>
                      <a:pt x="15515" y="3121"/>
                    </a:cubicBezTo>
                    <a:lnTo>
                      <a:pt x="15515" y="3121"/>
                    </a:lnTo>
                    <a:cubicBezTo>
                      <a:pt x="15515" y="3105"/>
                      <a:pt x="15515" y="3089"/>
                      <a:pt x="15515" y="3074"/>
                    </a:cubicBezTo>
                    <a:lnTo>
                      <a:pt x="15515" y="2926"/>
                    </a:lnTo>
                    <a:close/>
                    <a:moveTo>
                      <a:pt x="515" y="4436"/>
                    </a:moveTo>
                    <a:lnTo>
                      <a:pt x="515" y="4436"/>
                    </a:lnTo>
                    <a:cubicBezTo>
                      <a:pt x="618" y="4699"/>
                      <a:pt x="636" y="4962"/>
                      <a:pt x="763" y="5225"/>
                    </a:cubicBezTo>
                    <a:cubicBezTo>
                      <a:pt x="763" y="5252"/>
                      <a:pt x="767" y="5284"/>
                      <a:pt x="776" y="5319"/>
                    </a:cubicBezTo>
                    <a:lnTo>
                      <a:pt x="776" y="5319"/>
                    </a:lnTo>
                    <a:cubicBezTo>
                      <a:pt x="669" y="5029"/>
                      <a:pt x="583" y="4734"/>
                      <a:pt x="515" y="4436"/>
                    </a:cubicBezTo>
                    <a:close/>
                    <a:moveTo>
                      <a:pt x="15515" y="3121"/>
                    </a:moveTo>
                    <a:cubicBezTo>
                      <a:pt x="15509" y="3891"/>
                      <a:pt x="15364" y="4933"/>
                      <a:pt x="15207" y="5692"/>
                    </a:cubicBezTo>
                    <a:cubicBezTo>
                      <a:pt x="15489" y="4701"/>
                      <a:pt x="15513" y="3844"/>
                      <a:pt x="15515" y="3121"/>
                    </a:cubicBezTo>
                    <a:close/>
                    <a:moveTo>
                      <a:pt x="994" y="5842"/>
                    </a:moveTo>
                    <a:lnTo>
                      <a:pt x="994" y="5842"/>
                    </a:lnTo>
                    <a:cubicBezTo>
                      <a:pt x="1019" y="5894"/>
                      <a:pt x="1045" y="5947"/>
                      <a:pt x="1070" y="5999"/>
                    </a:cubicBezTo>
                    <a:cubicBezTo>
                      <a:pt x="1044" y="5947"/>
                      <a:pt x="1018" y="5895"/>
                      <a:pt x="994" y="5842"/>
                    </a:cubicBezTo>
                    <a:close/>
                    <a:moveTo>
                      <a:pt x="15207" y="5692"/>
                    </a:moveTo>
                    <a:lnTo>
                      <a:pt x="15207" y="5692"/>
                    </a:lnTo>
                    <a:cubicBezTo>
                      <a:pt x="15112" y="5883"/>
                      <a:pt x="15016" y="6089"/>
                      <a:pt x="14911" y="6300"/>
                    </a:cubicBezTo>
                    <a:lnTo>
                      <a:pt x="14911" y="6300"/>
                    </a:lnTo>
                    <a:cubicBezTo>
                      <a:pt x="15015" y="6102"/>
                      <a:pt x="15114" y="5899"/>
                      <a:pt x="15207" y="5692"/>
                    </a:cubicBezTo>
                    <a:close/>
                    <a:moveTo>
                      <a:pt x="14911" y="6300"/>
                    </a:moveTo>
                    <a:cubicBezTo>
                      <a:pt x="14722" y="6660"/>
                      <a:pt x="14517" y="7003"/>
                      <a:pt x="14292" y="7326"/>
                    </a:cubicBezTo>
                    <a:lnTo>
                      <a:pt x="14292" y="7326"/>
                    </a:lnTo>
                    <a:cubicBezTo>
                      <a:pt x="14549" y="6995"/>
                      <a:pt x="14742" y="6640"/>
                      <a:pt x="14911" y="6300"/>
                    </a:cubicBezTo>
                    <a:close/>
                    <a:moveTo>
                      <a:pt x="14292" y="7326"/>
                    </a:moveTo>
                    <a:cubicBezTo>
                      <a:pt x="14197" y="7449"/>
                      <a:pt x="14093" y="7569"/>
                      <a:pt x="13978" y="7684"/>
                    </a:cubicBezTo>
                    <a:cubicBezTo>
                      <a:pt x="13460" y="8336"/>
                      <a:pt x="12942" y="8876"/>
                      <a:pt x="12240" y="9301"/>
                    </a:cubicBezTo>
                    <a:lnTo>
                      <a:pt x="12240" y="9301"/>
                    </a:lnTo>
                    <a:cubicBezTo>
                      <a:pt x="13055" y="8811"/>
                      <a:pt x="13731" y="8133"/>
                      <a:pt x="14292" y="7326"/>
                    </a:cubicBezTo>
                    <a:close/>
                    <a:moveTo>
                      <a:pt x="12240" y="9301"/>
                    </a:moveTo>
                    <a:lnTo>
                      <a:pt x="12240" y="9301"/>
                    </a:lnTo>
                    <a:cubicBezTo>
                      <a:pt x="12106" y="9382"/>
                      <a:pt x="11968" y="9457"/>
                      <a:pt x="11827" y="9528"/>
                    </a:cubicBezTo>
                    <a:cubicBezTo>
                      <a:pt x="11972" y="9456"/>
                      <a:pt x="12109" y="9381"/>
                      <a:pt x="12240" y="9301"/>
                    </a:cubicBezTo>
                    <a:close/>
                    <a:moveTo>
                      <a:pt x="11827" y="9528"/>
                    </a:moveTo>
                    <a:lnTo>
                      <a:pt x="11827" y="9528"/>
                    </a:lnTo>
                    <a:cubicBezTo>
                      <a:pt x="11501" y="9690"/>
                      <a:pt x="11176" y="9853"/>
                      <a:pt x="10851" y="9994"/>
                    </a:cubicBezTo>
                    <a:lnTo>
                      <a:pt x="10851" y="9994"/>
                    </a:lnTo>
                    <a:cubicBezTo>
                      <a:pt x="11185" y="9862"/>
                      <a:pt x="11513" y="9708"/>
                      <a:pt x="11827" y="9528"/>
                    </a:cubicBezTo>
                    <a:close/>
                    <a:moveTo>
                      <a:pt x="10851" y="9994"/>
                    </a:moveTo>
                    <a:cubicBezTo>
                      <a:pt x="10544" y="10114"/>
                      <a:pt x="10233" y="10216"/>
                      <a:pt x="9923" y="10302"/>
                    </a:cubicBezTo>
                    <a:lnTo>
                      <a:pt x="9923" y="10302"/>
                    </a:lnTo>
                    <a:cubicBezTo>
                      <a:pt x="9943" y="10302"/>
                      <a:pt x="9963" y="10302"/>
                      <a:pt x="9983" y="10302"/>
                    </a:cubicBezTo>
                    <a:cubicBezTo>
                      <a:pt x="10272" y="10227"/>
                      <a:pt x="10561" y="10119"/>
                      <a:pt x="10851" y="9994"/>
                    </a:cubicBezTo>
                    <a:close/>
                    <a:moveTo>
                      <a:pt x="763" y="160"/>
                    </a:moveTo>
                    <a:lnTo>
                      <a:pt x="763" y="160"/>
                    </a:lnTo>
                    <a:cubicBezTo>
                      <a:pt x="0" y="2152"/>
                      <a:pt x="148" y="4303"/>
                      <a:pt x="1070" y="6147"/>
                    </a:cubicBezTo>
                    <a:cubicBezTo>
                      <a:pt x="1070" y="6307"/>
                      <a:pt x="1070" y="6307"/>
                      <a:pt x="1230" y="6454"/>
                    </a:cubicBezTo>
                    <a:cubicBezTo>
                      <a:pt x="1992" y="7991"/>
                      <a:pt x="3221" y="9220"/>
                      <a:pt x="4918" y="9835"/>
                    </a:cubicBezTo>
                    <a:cubicBezTo>
                      <a:pt x="5987" y="10302"/>
                      <a:pt x="7217" y="10609"/>
                      <a:pt x="8446" y="10609"/>
                    </a:cubicBezTo>
                    <a:cubicBezTo>
                      <a:pt x="8919" y="10540"/>
                      <a:pt x="9420" y="10442"/>
                      <a:pt x="9923" y="10302"/>
                    </a:cubicBezTo>
                    <a:lnTo>
                      <a:pt x="9923" y="10302"/>
                    </a:lnTo>
                    <a:cubicBezTo>
                      <a:pt x="9619" y="10303"/>
                      <a:pt x="9201" y="10311"/>
                      <a:pt x="8913" y="10450"/>
                    </a:cubicBezTo>
                    <a:lnTo>
                      <a:pt x="7991" y="10450"/>
                    </a:lnTo>
                    <a:cubicBezTo>
                      <a:pt x="6762" y="10450"/>
                      <a:pt x="5680" y="10142"/>
                      <a:pt x="4610" y="9528"/>
                    </a:cubicBezTo>
                    <a:cubicBezTo>
                      <a:pt x="3529" y="9073"/>
                      <a:pt x="2607" y="8298"/>
                      <a:pt x="1992" y="7376"/>
                    </a:cubicBezTo>
                    <a:cubicBezTo>
                      <a:pt x="1230" y="6454"/>
                      <a:pt x="763" y="5385"/>
                      <a:pt x="615" y="4303"/>
                    </a:cubicBezTo>
                    <a:cubicBezTo>
                      <a:pt x="615" y="4155"/>
                      <a:pt x="615" y="3996"/>
                      <a:pt x="455" y="3996"/>
                    </a:cubicBezTo>
                    <a:lnTo>
                      <a:pt x="455" y="4140"/>
                    </a:lnTo>
                    <a:lnTo>
                      <a:pt x="455" y="4140"/>
                    </a:lnTo>
                    <a:cubicBezTo>
                      <a:pt x="212" y="2800"/>
                      <a:pt x="346" y="1409"/>
                      <a:pt x="763"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37"/>
            <p:cNvSpPr/>
            <p:nvPr/>
          </p:nvSpPr>
          <p:spPr>
            <a:xfrm>
              <a:off x="5846450" y="0"/>
              <a:ext cx="3309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37"/>
          <p:cNvSpPr txBox="1"/>
          <p:nvPr>
            <p:ph type="title"/>
          </p:nvPr>
        </p:nvSpPr>
        <p:spPr>
          <a:xfrm>
            <a:off x="4776975" y="369175"/>
            <a:ext cx="3667500" cy="52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
  <p:cSld name="CUSTOM_11">
    <p:spTree>
      <p:nvGrpSpPr>
        <p:cNvPr id="1041" name="Shape 1041"/>
        <p:cNvGrpSpPr/>
        <p:nvPr/>
      </p:nvGrpSpPr>
      <p:grpSpPr>
        <a:xfrm>
          <a:off x="0" y="0"/>
          <a:ext cx="0" cy="0"/>
          <a:chOff x="0" y="0"/>
          <a:chExt cx="0" cy="0"/>
        </a:xfrm>
      </p:grpSpPr>
      <p:grpSp>
        <p:nvGrpSpPr>
          <p:cNvPr id="1042" name="Google Shape;1042;p38"/>
          <p:cNvGrpSpPr/>
          <p:nvPr/>
        </p:nvGrpSpPr>
        <p:grpSpPr>
          <a:xfrm>
            <a:off x="-1372928" y="-1290725"/>
            <a:ext cx="11482118" cy="3788593"/>
            <a:chOff x="-1372928" y="-1290725"/>
            <a:chExt cx="11482118" cy="3788593"/>
          </a:xfrm>
        </p:grpSpPr>
        <p:sp>
          <p:nvSpPr>
            <p:cNvPr id="1043" name="Google Shape;1043;p38"/>
            <p:cNvSpPr/>
            <p:nvPr/>
          </p:nvSpPr>
          <p:spPr>
            <a:xfrm rot="5400000">
              <a:off x="4208750" y="-4244200"/>
              <a:ext cx="7392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rot="-4676987">
              <a:off x="4371824" y="-4113398"/>
              <a:ext cx="1860264" cy="943393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rot="-4743776">
              <a:off x="2504700" y="-4113383"/>
              <a:ext cx="1860248" cy="943387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38"/>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47" name="Google Shape;1047;p38"/>
          <p:cNvSpPr txBox="1"/>
          <p:nvPr>
            <p:ph idx="1" type="subTitle"/>
          </p:nvPr>
        </p:nvSpPr>
        <p:spPr>
          <a:xfrm>
            <a:off x="1708850" y="2911825"/>
            <a:ext cx="2772900" cy="88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2"/>
              </a:buClr>
              <a:buSzPts val="1400"/>
              <a:buNone/>
              <a:defRPr>
                <a:solidFill>
                  <a:schemeClr val="lt2"/>
                </a:solidFill>
              </a:defRPr>
            </a:lvl1pPr>
            <a:lvl2pPr lvl="1" rtl="0" algn="r">
              <a:spcBef>
                <a:spcPts val="0"/>
              </a:spcBef>
              <a:spcAft>
                <a:spcPts val="0"/>
              </a:spcAft>
              <a:buClr>
                <a:schemeClr val="accent2"/>
              </a:buClr>
              <a:buSzPts val="1400"/>
              <a:buNone/>
              <a:defRPr>
                <a:solidFill>
                  <a:schemeClr val="accent2"/>
                </a:solidFill>
              </a:defRPr>
            </a:lvl2pPr>
            <a:lvl3pPr lvl="2" rtl="0" algn="r">
              <a:spcBef>
                <a:spcPts val="1600"/>
              </a:spcBef>
              <a:spcAft>
                <a:spcPts val="0"/>
              </a:spcAft>
              <a:buClr>
                <a:schemeClr val="accent2"/>
              </a:buClr>
              <a:buSzPts val="1400"/>
              <a:buNone/>
              <a:defRPr>
                <a:solidFill>
                  <a:schemeClr val="accent2"/>
                </a:solidFill>
              </a:defRPr>
            </a:lvl3pPr>
            <a:lvl4pPr lvl="3" rtl="0" algn="r">
              <a:spcBef>
                <a:spcPts val="1600"/>
              </a:spcBef>
              <a:spcAft>
                <a:spcPts val="0"/>
              </a:spcAft>
              <a:buClr>
                <a:schemeClr val="accent2"/>
              </a:buClr>
              <a:buSzPts val="1400"/>
              <a:buNone/>
              <a:defRPr>
                <a:solidFill>
                  <a:schemeClr val="accent2"/>
                </a:solidFill>
              </a:defRPr>
            </a:lvl4pPr>
            <a:lvl5pPr lvl="4" rtl="0" algn="r">
              <a:spcBef>
                <a:spcPts val="1600"/>
              </a:spcBef>
              <a:spcAft>
                <a:spcPts val="0"/>
              </a:spcAft>
              <a:buClr>
                <a:schemeClr val="accent2"/>
              </a:buClr>
              <a:buSzPts val="1400"/>
              <a:buNone/>
              <a:defRPr>
                <a:solidFill>
                  <a:schemeClr val="accent2"/>
                </a:solidFill>
              </a:defRPr>
            </a:lvl5pPr>
            <a:lvl6pPr lvl="5" rtl="0" algn="r">
              <a:spcBef>
                <a:spcPts val="1600"/>
              </a:spcBef>
              <a:spcAft>
                <a:spcPts val="0"/>
              </a:spcAft>
              <a:buClr>
                <a:schemeClr val="accent2"/>
              </a:buClr>
              <a:buSzPts val="1400"/>
              <a:buNone/>
              <a:defRPr>
                <a:solidFill>
                  <a:schemeClr val="accent2"/>
                </a:solidFill>
              </a:defRPr>
            </a:lvl6pPr>
            <a:lvl7pPr lvl="6" rtl="0" algn="r">
              <a:spcBef>
                <a:spcPts val="1600"/>
              </a:spcBef>
              <a:spcAft>
                <a:spcPts val="0"/>
              </a:spcAft>
              <a:buClr>
                <a:schemeClr val="accent2"/>
              </a:buClr>
              <a:buSzPts val="1400"/>
              <a:buNone/>
              <a:defRPr>
                <a:solidFill>
                  <a:schemeClr val="accent2"/>
                </a:solidFill>
              </a:defRPr>
            </a:lvl7pPr>
            <a:lvl8pPr lvl="7" rtl="0" algn="r">
              <a:spcBef>
                <a:spcPts val="1600"/>
              </a:spcBef>
              <a:spcAft>
                <a:spcPts val="0"/>
              </a:spcAft>
              <a:buClr>
                <a:schemeClr val="accent2"/>
              </a:buClr>
              <a:buSzPts val="1400"/>
              <a:buNone/>
              <a:defRPr>
                <a:solidFill>
                  <a:schemeClr val="accent2"/>
                </a:solidFill>
              </a:defRPr>
            </a:lvl8pPr>
            <a:lvl9pPr lvl="8" rtl="0" algn="r">
              <a:spcBef>
                <a:spcPts val="1600"/>
              </a:spcBef>
              <a:spcAft>
                <a:spcPts val="1600"/>
              </a:spcAft>
              <a:buClr>
                <a:schemeClr val="accent2"/>
              </a:buClr>
              <a:buSzPts val="1400"/>
              <a:buNone/>
              <a:defRPr>
                <a:solidFill>
                  <a:schemeClr val="accent2"/>
                </a:solidFill>
              </a:defRPr>
            </a:lvl9pPr>
          </a:lstStyle>
          <a:p/>
        </p:txBody>
      </p:sp>
      <p:sp>
        <p:nvSpPr>
          <p:cNvPr id="1048" name="Google Shape;1048;p38"/>
          <p:cNvSpPr txBox="1"/>
          <p:nvPr>
            <p:ph idx="2" type="title"/>
          </p:nvPr>
        </p:nvSpPr>
        <p:spPr>
          <a:xfrm>
            <a:off x="2691075" y="2371975"/>
            <a:ext cx="1790700" cy="50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2400"/>
              <a:buNone/>
              <a:defRPr sz="2000">
                <a:solidFill>
                  <a:schemeClr val="lt1"/>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11_2">
    <p:spTree>
      <p:nvGrpSpPr>
        <p:cNvPr id="1049" name="Shape 1049"/>
        <p:cNvGrpSpPr/>
        <p:nvPr/>
      </p:nvGrpSpPr>
      <p:grpSpPr>
        <a:xfrm>
          <a:off x="0" y="0"/>
          <a:ext cx="0" cy="0"/>
          <a:chOff x="0" y="0"/>
          <a:chExt cx="0" cy="0"/>
        </a:xfrm>
      </p:grpSpPr>
      <p:grpSp>
        <p:nvGrpSpPr>
          <p:cNvPr id="1050" name="Google Shape;1050;p39"/>
          <p:cNvGrpSpPr/>
          <p:nvPr/>
        </p:nvGrpSpPr>
        <p:grpSpPr>
          <a:xfrm>
            <a:off x="-1092100" y="-377142"/>
            <a:ext cx="10439643" cy="5563042"/>
            <a:chOff x="-1044225" y="1673458"/>
            <a:chExt cx="10439643" cy="5563042"/>
          </a:xfrm>
        </p:grpSpPr>
        <p:sp>
          <p:nvSpPr>
            <p:cNvPr id="1051" name="Google Shape;1051;p39"/>
            <p:cNvSpPr/>
            <p:nvPr/>
          </p:nvSpPr>
          <p:spPr>
            <a:xfrm rot="-5400000">
              <a:off x="2751175" y="795800"/>
              <a:ext cx="36927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9"/>
            <p:cNvSpPr/>
            <p:nvPr/>
          </p:nvSpPr>
          <p:spPr>
            <a:xfrm rot="-4842017">
              <a:off x="3244786" y="-1714736"/>
              <a:ext cx="1861621" cy="10273852"/>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053" name="Google Shape;1053;p39"/>
          <p:cNvSpPr txBox="1"/>
          <p:nvPr>
            <p:ph type="title"/>
          </p:nvPr>
        </p:nvSpPr>
        <p:spPr>
          <a:xfrm>
            <a:off x="2607700" y="369175"/>
            <a:ext cx="5836800" cy="41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solidFill>
                  <a:schemeClr val="lt2"/>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54" name="Google Shape;1054;p39"/>
          <p:cNvSpPr txBox="1"/>
          <p:nvPr>
            <p:ph idx="1" type="subTitle"/>
          </p:nvPr>
        </p:nvSpPr>
        <p:spPr>
          <a:xfrm>
            <a:off x="5152075" y="2800375"/>
            <a:ext cx="2578800" cy="88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a:lvl1pPr>
            <a:lvl2pPr lvl="1" rtl="0" algn="r">
              <a:spcBef>
                <a:spcPts val="0"/>
              </a:spcBef>
              <a:spcAft>
                <a:spcPts val="0"/>
              </a:spcAft>
              <a:buClr>
                <a:schemeClr val="accent2"/>
              </a:buClr>
              <a:buSzPts val="1400"/>
              <a:buNone/>
              <a:defRPr>
                <a:solidFill>
                  <a:schemeClr val="accent2"/>
                </a:solidFill>
              </a:defRPr>
            </a:lvl2pPr>
            <a:lvl3pPr lvl="2" rtl="0" algn="r">
              <a:spcBef>
                <a:spcPts val="1600"/>
              </a:spcBef>
              <a:spcAft>
                <a:spcPts val="0"/>
              </a:spcAft>
              <a:buClr>
                <a:schemeClr val="accent2"/>
              </a:buClr>
              <a:buSzPts val="1400"/>
              <a:buNone/>
              <a:defRPr>
                <a:solidFill>
                  <a:schemeClr val="accent2"/>
                </a:solidFill>
              </a:defRPr>
            </a:lvl3pPr>
            <a:lvl4pPr lvl="3" rtl="0" algn="r">
              <a:spcBef>
                <a:spcPts val="1600"/>
              </a:spcBef>
              <a:spcAft>
                <a:spcPts val="0"/>
              </a:spcAft>
              <a:buClr>
                <a:schemeClr val="accent2"/>
              </a:buClr>
              <a:buSzPts val="1400"/>
              <a:buNone/>
              <a:defRPr>
                <a:solidFill>
                  <a:schemeClr val="accent2"/>
                </a:solidFill>
              </a:defRPr>
            </a:lvl4pPr>
            <a:lvl5pPr lvl="4" rtl="0" algn="r">
              <a:spcBef>
                <a:spcPts val="1600"/>
              </a:spcBef>
              <a:spcAft>
                <a:spcPts val="0"/>
              </a:spcAft>
              <a:buClr>
                <a:schemeClr val="accent2"/>
              </a:buClr>
              <a:buSzPts val="1400"/>
              <a:buNone/>
              <a:defRPr>
                <a:solidFill>
                  <a:schemeClr val="accent2"/>
                </a:solidFill>
              </a:defRPr>
            </a:lvl5pPr>
            <a:lvl6pPr lvl="5" rtl="0" algn="r">
              <a:spcBef>
                <a:spcPts val="1600"/>
              </a:spcBef>
              <a:spcAft>
                <a:spcPts val="0"/>
              </a:spcAft>
              <a:buClr>
                <a:schemeClr val="accent2"/>
              </a:buClr>
              <a:buSzPts val="1400"/>
              <a:buNone/>
              <a:defRPr>
                <a:solidFill>
                  <a:schemeClr val="accent2"/>
                </a:solidFill>
              </a:defRPr>
            </a:lvl6pPr>
            <a:lvl7pPr lvl="6" rtl="0" algn="r">
              <a:spcBef>
                <a:spcPts val="1600"/>
              </a:spcBef>
              <a:spcAft>
                <a:spcPts val="0"/>
              </a:spcAft>
              <a:buClr>
                <a:schemeClr val="accent2"/>
              </a:buClr>
              <a:buSzPts val="1400"/>
              <a:buNone/>
              <a:defRPr>
                <a:solidFill>
                  <a:schemeClr val="accent2"/>
                </a:solidFill>
              </a:defRPr>
            </a:lvl7pPr>
            <a:lvl8pPr lvl="7" rtl="0" algn="r">
              <a:spcBef>
                <a:spcPts val="1600"/>
              </a:spcBef>
              <a:spcAft>
                <a:spcPts val="0"/>
              </a:spcAft>
              <a:buClr>
                <a:schemeClr val="accent2"/>
              </a:buClr>
              <a:buSzPts val="1400"/>
              <a:buNone/>
              <a:defRPr>
                <a:solidFill>
                  <a:schemeClr val="accent2"/>
                </a:solidFill>
              </a:defRPr>
            </a:lvl8pPr>
            <a:lvl9pPr lvl="8" rtl="0" algn="r">
              <a:spcBef>
                <a:spcPts val="1600"/>
              </a:spcBef>
              <a:spcAft>
                <a:spcPts val="1600"/>
              </a:spcAft>
              <a:buClr>
                <a:schemeClr val="accent2"/>
              </a:buClr>
              <a:buSzPts val="1400"/>
              <a:buNone/>
              <a:defRPr>
                <a:solidFill>
                  <a:schemeClr val="accent2"/>
                </a:solidFill>
              </a:defRPr>
            </a:lvl9pPr>
          </a:lstStyle>
          <a:p/>
        </p:txBody>
      </p:sp>
      <p:sp>
        <p:nvSpPr>
          <p:cNvPr id="1055" name="Google Shape;1055;p39"/>
          <p:cNvSpPr txBox="1"/>
          <p:nvPr>
            <p:ph idx="2" type="title"/>
          </p:nvPr>
        </p:nvSpPr>
        <p:spPr>
          <a:xfrm>
            <a:off x="5638825" y="2264510"/>
            <a:ext cx="1605300" cy="444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lt1"/>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1_1">
    <p:spTree>
      <p:nvGrpSpPr>
        <p:cNvPr id="1056" name="Shape 1056"/>
        <p:cNvGrpSpPr/>
        <p:nvPr/>
      </p:nvGrpSpPr>
      <p:grpSpPr>
        <a:xfrm>
          <a:off x="0" y="0"/>
          <a:ext cx="0" cy="0"/>
          <a:chOff x="0" y="0"/>
          <a:chExt cx="0" cy="0"/>
        </a:xfrm>
      </p:grpSpPr>
      <p:grpSp>
        <p:nvGrpSpPr>
          <p:cNvPr id="1057" name="Google Shape;1057;p40"/>
          <p:cNvGrpSpPr/>
          <p:nvPr/>
        </p:nvGrpSpPr>
        <p:grpSpPr>
          <a:xfrm>
            <a:off x="-1372928" y="-1290725"/>
            <a:ext cx="11482118" cy="3788593"/>
            <a:chOff x="-1372928" y="-1290725"/>
            <a:chExt cx="11482118" cy="3788593"/>
          </a:xfrm>
        </p:grpSpPr>
        <p:sp>
          <p:nvSpPr>
            <p:cNvPr id="1058" name="Google Shape;1058;p40"/>
            <p:cNvSpPr/>
            <p:nvPr/>
          </p:nvSpPr>
          <p:spPr>
            <a:xfrm rot="5400000">
              <a:off x="4208750" y="-4244200"/>
              <a:ext cx="7392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0"/>
            <p:cNvSpPr/>
            <p:nvPr/>
          </p:nvSpPr>
          <p:spPr>
            <a:xfrm rot="-4676987">
              <a:off x="4371824" y="-4113398"/>
              <a:ext cx="1860264" cy="943393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p:nvPr/>
          </p:nvSpPr>
          <p:spPr>
            <a:xfrm rot="-4743776">
              <a:off x="2504700" y="-4113383"/>
              <a:ext cx="1860248" cy="943387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40"/>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62" name="Google Shape;1062;p40"/>
          <p:cNvSpPr txBox="1"/>
          <p:nvPr>
            <p:ph idx="1" type="subTitle"/>
          </p:nvPr>
        </p:nvSpPr>
        <p:spPr>
          <a:xfrm>
            <a:off x="5069250" y="2807725"/>
            <a:ext cx="2772900" cy="88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None/>
              <a:defRPr>
                <a:solidFill>
                  <a:schemeClr val="lt2"/>
                </a:solidFill>
              </a:defRPr>
            </a:lvl1pPr>
            <a:lvl2pPr lvl="1" rtl="0">
              <a:spcBef>
                <a:spcPts val="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1063" name="Google Shape;1063;p40"/>
          <p:cNvSpPr txBox="1"/>
          <p:nvPr>
            <p:ph idx="2" type="title"/>
          </p:nvPr>
        </p:nvSpPr>
        <p:spPr>
          <a:xfrm>
            <a:off x="5069250" y="2265350"/>
            <a:ext cx="1877400" cy="471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400"/>
              <a:buNone/>
              <a:defRPr sz="2000">
                <a:solidFill>
                  <a:schemeClr val="lt1"/>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2" name="Shape 22"/>
        <p:cNvGrpSpPr/>
        <p:nvPr/>
      </p:nvGrpSpPr>
      <p:grpSpPr>
        <a:xfrm>
          <a:off x="0" y="0"/>
          <a:ext cx="0" cy="0"/>
          <a:chOff x="0" y="0"/>
          <a:chExt cx="0" cy="0"/>
        </a:xfrm>
      </p:grpSpPr>
      <p:sp>
        <p:nvSpPr>
          <p:cNvPr id="23" name="Google Shape;23;p5"/>
          <p:cNvSpPr/>
          <p:nvPr/>
        </p:nvSpPr>
        <p:spPr>
          <a:xfrm>
            <a:off x="4619875" y="-10650"/>
            <a:ext cx="4524300" cy="51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5"/>
          <p:cNvGrpSpPr/>
          <p:nvPr/>
        </p:nvGrpSpPr>
        <p:grpSpPr>
          <a:xfrm>
            <a:off x="1554126" y="-748008"/>
            <a:ext cx="1516881" cy="7196970"/>
            <a:chOff x="1146294" y="-747991"/>
            <a:chExt cx="2374951" cy="7196970"/>
          </a:xfrm>
        </p:grpSpPr>
        <p:sp>
          <p:nvSpPr>
            <p:cNvPr id="25" name="Google Shape;25;p5"/>
            <p:cNvSpPr/>
            <p:nvPr/>
          </p:nvSpPr>
          <p:spPr>
            <a:xfrm rot="-9949364">
              <a:off x="1748387" y="-681713"/>
              <a:ext cx="1170766" cy="5061839"/>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flipH="1" rot="9949364">
              <a:off x="1748387" y="1320862"/>
              <a:ext cx="1170766" cy="5061839"/>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5"/>
          <p:cNvGrpSpPr/>
          <p:nvPr/>
        </p:nvGrpSpPr>
        <p:grpSpPr>
          <a:xfrm>
            <a:off x="3813563" y="-748008"/>
            <a:ext cx="1516881" cy="7196970"/>
            <a:chOff x="1146294" y="-747991"/>
            <a:chExt cx="2374951" cy="7196970"/>
          </a:xfrm>
        </p:grpSpPr>
        <p:sp>
          <p:nvSpPr>
            <p:cNvPr id="28" name="Google Shape;28;p5"/>
            <p:cNvSpPr/>
            <p:nvPr/>
          </p:nvSpPr>
          <p:spPr>
            <a:xfrm rot="-9949364">
              <a:off x="1748387" y="-681713"/>
              <a:ext cx="1170766" cy="5061839"/>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flipH="1" rot="9949364">
              <a:off x="1748387" y="1320862"/>
              <a:ext cx="1170766" cy="5061839"/>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5"/>
          <p:cNvSpPr txBox="1"/>
          <p:nvPr>
            <p:ph idx="1" type="subTitle"/>
          </p:nvPr>
        </p:nvSpPr>
        <p:spPr>
          <a:xfrm>
            <a:off x="5511450" y="1679540"/>
            <a:ext cx="2933100" cy="38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Bebas Neue"/>
              <a:buNone/>
              <a:defRPr sz="2000">
                <a:solidFill>
                  <a:schemeClr val="lt1"/>
                </a:solidFill>
                <a:latin typeface="Bebas Neue"/>
                <a:ea typeface="Bebas Neue"/>
                <a:cs typeface="Bebas Neue"/>
                <a:sym typeface="Bebas Neu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1" name="Google Shape;31;p5"/>
          <p:cNvSpPr txBox="1"/>
          <p:nvPr>
            <p:ph idx="2" type="subTitle"/>
          </p:nvPr>
        </p:nvSpPr>
        <p:spPr>
          <a:xfrm>
            <a:off x="5171675" y="2041250"/>
            <a:ext cx="3273000" cy="77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2" name="Google Shape;32;p5"/>
          <p:cNvSpPr txBox="1"/>
          <p:nvPr>
            <p:ph idx="3" type="subTitle"/>
          </p:nvPr>
        </p:nvSpPr>
        <p:spPr>
          <a:xfrm>
            <a:off x="5511450" y="3416515"/>
            <a:ext cx="2933100" cy="38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Bebas Neue"/>
              <a:buNone/>
              <a:defRPr sz="2000">
                <a:solidFill>
                  <a:schemeClr val="lt1"/>
                </a:solidFill>
                <a:latin typeface="Bebas Neue"/>
                <a:ea typeface="Bebas Neue"/>
                <a:cs typeface="Bebas Neue"/>
                <a:sym typeface="Bebas Neu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3" name="Google Shape;33;p5"/>
          <p:cNvSpPr txBox="1"/>
          <p:nvPr>
            <p:ph idx="4" type="subTitle"/>
          </p:nvPr>
        </p:nvSpPr>
        <p:spPr>
          <a:xfrm>
            <a:off x="5171675" y="3778225"/>
            <a:ext cx="3273000" cy="77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4" name="Google Shape;34;p5"/>
          <p:cNvSpPr txBox="1"/>
          <p:nvPr>
            <p:ph type="title"/>
          </p:nvPr>
        </p:nvSpPr>
        <p:spPr>
          <a:xfrm>
            <a:off x="5511300" y="369175"/>
            <a:ext cx="2933100" cy="82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CUSTOM_11_1_1">
    <p:spTree>
      <p:nvGrpSpPr>
        <p:cNvPr id="1064" name="Shape 1064"/>
        <p:cNvGrpSpPr/>
        <p:nvPr/>
      </p:nvGrpSpPr>
      <p:grpSpPr>
        <a:xfrm>
          <a:off x="0" y="0"/>
          <a:ext cx="0" cy="0"/>
          <a:chOff x="0" y="0"/>
          <a:chExt cx="0" cy="0"/>
        </a:xfrm>
      </p:grpSpPr>
      <p:grpSp>
        <p:nvGrpSpPr>
          <p:cNvPr id="1065" name="Google Shape;1065;p41"/>
          <p:cNvGrpSpPr/>
          <p:nvPr/>
        </p:nvGrpSpPr>
        <p:grpSpPr>
          <a:xfrm>
            <a:off x="-1092100" y="-377142"/>
            <a:ext cx="10439643" cy="5563042"/>
            <a:chOff x="-1044225" y="1673458"/>
            <a:chExt cx="10439643" cy="5563042"/>
          </a:xfrm>
        </p:grpSpPr>
        <p:sp>
          <p:nvSpPr>
            <p:cNvPr id="1066" name="Google Shape;1066;p41"/>
            <p:cNvSpPr/>
            <p:nvPr/>
          </p:nvSpPr>
          <p:spPr>
            <a:xfrm rot="-5400000">
              <a:off x="2751175" y="795800"/>
              <a:ext cx="36927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1"/>
            <p:cNvSpPr/>
            <p:nvPr/>
          </p:nvSpPr>
          <p:spPr>
            <a:xfrm rot="-4842017">
              <a:off x="3244786" y="-1714736"/>
              <a:ext cx="1861621" cy="10273852"/>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068" name="Google Shape;1068;p41"/>
          <p:cNvSpPr txBox="1"/>
          <p:nvPr>
            <p:ph type="title"/>
          </p:nvPr>
        </p:nvSpPr>
        <p:spPr>
          <a:xfrm>
            <a:off x="2607700" y="369175"/>
            <a:ext cx="5836800" cy="41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solidFill>
                  <a:schemeClr val="lt2"/>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69" name="Google Shape;1069;p41"/>
          <p:cNvSpPr txBox="1"/>
          <p:nvPr>
            <p:ph idx="1" type="subTitle"/>
          </p:nvPr>
        </p:nvSpPr>
        <p:spPr>
          <a:xfrm>
            <a:off x="1141550" y="2956740"/>
            <a:ext cx="2578800" cy="88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a:lvl1pPr>
            <a:lvl2pPr lvl="1" rtl="0" algn="r">
              <a:spcBef>
                <a:spcPts val="0"/>
              </a:spcBef>
              <a:spcAft>
                <a:spcPts val="0"/>
              </a:spcAft>
              <a:buClr>
                <a:schemeClr val="accent2"/>
              </a:buClr>
              <a:buSzPts val="1400"/>
              <a:buNone/>
              <a:defRPr>
                <a:solidFill>
                  <a:schemeClr val="accent2"/>
                </a:solidFill>
              </a:defRPr>
            </a:lvl2pPr>
            <a:lvl3pPr lvl="2" rtl="0" algn="r">
              <a:spcBef>
                <a:spcPts val="1600"/>
              </a:spcBef>
              <a:spcAft>
                <a:spcPts val="0"/>
              </a:spcAft>
              <a:buClr>
                <a:schemeClr val="accent2"/>
              </a:buClr>
              <a:buSzPts val="1400"/>
              <a:buNone/>
              <a:defRPr>
                <a:solidFill>
                  <a:schemeClr val="accent2"/>
                </a:solidFill>
              </a:defRPr>
            </a:lvl3pPr>
            <a:lvl4pPr lvl="3" rtl="0" algn="r">
              <a:spcBef>
                <a:spcPts val="1600"/>
              </a:spcBef>
              <a:spcAft>
                <a:spcPts val="0"/>
              </a:spcAft>
              <a:buClr>
                <a:schemeClr val="accent2"/>
              </a:buClr>
              <a:buSzPts val="1400"/>
              <a:buNone/>
              <a:defRPr>
                <a:solidFill>
                  <a:schemeClr val="accent2"/>
                </a:solidFill>
              </a:defRPr>
            </a:lvl4pPr>
            <a:lvl5pPr lvl="4" rtl="0" algn="r">
              <a:spcBef>
                <a:spcPts val="1600"/>
              </a:spcBef>
              <a:spcAft>
                <a:spcPts val="0"/>
              </a:spcAft>
              <a:buClr>
                <a:schemeClr val="accent2"/>
              </a:buClr>
              <a:buSzPts val="1400"/>
              <a:buNone/>
              <a:defRPr>
                <a:solidFill>
                  <a:schemeClr val="accent2"/>
                </a:solidFill>
              </a:defRPr>
            </a:lvl5pPr>
            <a:lvl6pPr lvl="5" rtl="0" algn="r">
              <a:spcBef>
                <a:spcPts val="1600"/>
              </a:spcBef>
              <a:spcAft>
                <a:spcPts val="0"/>
              </a:spcAft>
              <a:buClr>
                <a:schemeClr val="accent2"/>
              </a:buClr>
              <a:buSzPts val="1400"/>
              <a:buNone/>
              <a:defRPr>
                <a:solidFill>
                  <a:schemeClr val="accent2"/>
                </a:solidFill>
              </a:defRPr>
            </a:lvl6pPr>
            <a:lvl7pPr lvl="6" rtl="0" algn="r">
              <a:spcBef>
                <a:spcPts val="1600"/>
              </a:spcBef>
              <a:spcAft>
                <a:spcPts val="0"/>
              </a:spcAft>
              <a:buClr>
                <a:schemeClr val="accent2"/>
              </a:buClr>
              <a:buSzPts val="1400"/>
              <a:buNone/>
              <a:defRPr>
                <a:solidFill>
                  <a:schemeClr val="accent2"/>
                </a:solidFill>
              </a:defRPr>
            </a:lvl7pPr>
            <a:lvl8pPr lvl="7" rtl="0" algn="r">
              <a:spcBef>
                <a:spcPts val="1600"/>
              </a:spcBef>
              <a:spcAft>
                <a:spcPts val="0"/>
              </a:spcAft>
              <a:buClr>
                <a:schemeClr val="accent2"/>
              </a:buClr>
              <a:buSzPts val="1400"/>
              <a:buNone/>
              <a:defRPr>
                <a:solidFill>
                  <a:schemeClr val="accent2"/>
                </a:solidFill>
              </a:defRPr>
            </a:lvl8pPr>
            <a:lvl9pPr lvl="8" rtl="0" algn="r">
              <a:spcBef>
                <a:spcPts val="1600"/>
              </a:spcBef>
              <a:spcAft>
                <a:spcPts val="1600"/>
              </a:spcAft>
              <a:buClr>
                <a:schemeClr val="accent2"/>
              </a:buClr>
              <a:buSzPts val="1400"/>
              <a:buNone/>
              <a:defRPr>
                <a:solidFill>
                  <a:schemeClr val="accent2"/>
                </a:solidFill>
              </a:defRPr>
            </a:lvl9pPr>
          </a:lstStyle>
          <a:p/>
        </p:txBody>
      </p:sp>
      <p:sp>
        <p:nvSpPr>
          <p:cNvPr id="1070" name="Google Shape;1070;p41"/>
          <p:cNvSpPr txBox="1"/>
          <p:nvPr>
            <p:ph idx="2" type="title"/>
          </p:nvPr>
        </p:nvSpPr>
        <p:spPr>
          <a:xfrm>
            <a:off x="1409753" y="2416340"/>
            <a:ext cx="2042400" cy="53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lt1"/>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4">
  <p:cSld name="CUSTOM_11_1_1_1">
    <p:spTree>
      <p:nvGrpSpPr>
        <p:cNvPr id="1071" name="Shape 1071"/>
        <p:cNvGrpSpPr/>
        <p:nvPr/>
      </p:nvGrpSpPr>
      <p:grpSpPr>
        <a:xfrm>
          <a:off x="0" y="0"/>
          <a:ext cx="0" cy="0"/>
          <a:chOff x="0" y="0"/>
          <a:chExt cx="0" cy="0"/>
        </a:xfrm>
      </p:grpSpPr>
      <p:grpSp>
        <p:nvGrpSpPr>
          <p:cNvPr id="1072" name="Google Shape;1072;p42"/>
          <p:cNvGrpSpPr/>
          <p:nvPr/>
        </p:nvGrpSpPr>
        <p:grpSpPr>
          <a:xfrm>
            <a:off x="-1092100" y="-377142"/>
            <a:ext cx="10439643" cy="5563042"/>
            <a:chOff x="-1044225" y="1673458"/>
            <a:chExt cx="10439643" cy="5563042"/>
          </a:xfrm>
        </p:grpSpPr>
        <p:sp>
          <p:nvSpPr>
            <p:cNvPr id="1073" name="Google Shape;1073;p42"/>
            <p:cNvSpPr/>
            <p:nvPr/>
          </p:nvSpPr>
          <p:spPr>
            <a:xfrm rot="-5400000">
              <a:off x="2751175" y="795800"/>
              <a:ext cx="36927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rot="-4842017">
              <a:off x="3244786" y="-1714736"/>
              <a:ext cx="1861621" cy="10273852"/>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075" name="Google Shape;1075;p42"/>
          <p:cNvSpPr txBox="1"/>
          <p:nvPr>
            <p:ph type="title"/>
          </p:nvPr>
        </p:nvSpPr>
        <p:spPr>
          <a:xfrm>
            <a:off x="2607700" y="369175"/>
            <a:ext cx="5836800" cy="41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solidFill>
                  <a:schemeClr val="lt2"/>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6" name="Google Shape;1076;p42"/>
          <p:cNvSpPr txBox="1"/>
          <p:nvPr>
            <p:ph idx="1" type="subTitle"/>
          </p:nvPr>
        </p:nvSpPr>
        <p:spPr>
          <a:xfrm>
            <a:off x="2927675" y="2951625"/>
            <a:ext cx="2578800" cy="88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a:lvl1pPr>
            <a:lvl2pPr lvl="1" rtl="0" algn="r">
              <a:spcBef>
                <a:spcPts val="0"/>
              </a:spcBef>
              <a:spcAft>
                <a:spcPts val="0"/>
              </a:spcAft>
              <a:buClr>
                <a:schemeClr val="accent2"/>
              </a:buClr>
              <a:buSzPts val="1400"/>
              <a:buNone/>
              <a:defRPr>
                <a:solidFill>
                  <a:schemeClr val="accent2"/>
                </a:solidFill>
              </a:defRPr>
            </a:lvl2pPr>
            <a:lvl3pPr lvl="2" rtl="0" algn="r">
              <a:spcBef>
                <a:spcPts val="1600"/>
              </a:spcBef>
              <a:spcAft>
                <a:spcPts val="0"/>
              </a:spcAft>
              <a:buClr>
                <a:schemeClr val="accent2"/>
              </a:buClr>
              <a:buSzPts val="1400"/>
              <a:buNone/>
              <a:defRPr>
                <a:solidFill>
                  <a:schemeClr val="accent2"/>
                </a:solidFill>
              </a:defRPr>
            </a:lvl3pPr>
            <a:lvl4pPr lvl="3" rtl="0" algn="r">
              <a:spcBef>
                <a:spcPts val="1600"/>
              </a:spcBef>
              <a:spcAft>
                <a:spcPts val="0"/>
              </a:spcAft>
              <a:buClr>
                <a:schemeClr val="accent2"/>
              </a:buClr>
              <a:buSzPts val="1400"/>
              <a:buNone/>
              <a:defRPr>
                <a:solidFill>
                  <a:schemeClr val="accent2"/>
                </a:solidFill>
              </a:defRPr>
            </a:lvl4pPr>
            <a:lvl5pPr lvl="4" rtl="0" algn="r">
              <a:spcBef>
                <a:spcPts val="1600"/>
              </a:spcBef>
              <a:spcAft>
                <a:spcPts val="0"/>
              </a:spcAft>
              <a:buClr>
                <a:schemeClr val="accent2"/>
              </a:buClr>
              <a:buSzPts val="1400"/>
              <a:buNone/>
              <a:defRPr>
                <a:solidFill>
                  <a:schemeClr val="accent2"/>
                </a:solidFill>
              </a:defRPr>
            </a:lvl5pPr>
            <a:lvl6pPr lvl="5" rtl="0" algn="r">
              <a:spcBef>
                <a:spcPts val="1600"/>
              </a:spcBef>
              <a:spcAft>
                <a:spcPts val="0"/>
              </a:spcAft>
              <a:buClr>
                <a:schemeClr val="accent2"/>
              </a:buClr>
              <a:buSzPts val="1400"/>
              <a:buNone/>
              <a:defRPr>
                <a:solidFill>
                  <a:schemeClr val="accent2"/>
                </a:solidFill>
              </a:defRPr>
            </a:lvl6pPr>
            <a:lvl7pPr lvl="6" rtl="0" algn="r">
              <a:spcBef>
                <a:spcPts val="1600"/>
              </a:spcBef>
              <a:spcAft>
                <a:spcPts val="0"/>
              </a:spcAft>
              <a:buClr>
                <a:schemeClr val="accent2"/>
              </a:buClr>
              <a:buSzPts val="1400"/>
              <a:buNone/>
              <a:defRPr>
                <a:solidFill>
                  <a:schemeClr val="accent2"/>
                </a:solidFill>
              </a:defRPr>
            </a:lvl7pPr>
            <a:lvl8pPr lvl="7" rtl="0" algn="r">
              <a:spcBef>
                <a:spcPts val="1600"/>
              </a:spcBef>
              <a:spcAft>
                <a:spcPts val="0"/>
              </a:spcAft>
              <a:buClr>
                <a:schemeClr val="accent2"/>
              </a:buClr>
              <a:buSzPts val="1400"/>
              <a:buNone/>
              <a:defRPr>
                <a:solidFill>
                  <a:schemeClr val="accent2"/>
                </a:solidFill>
              </a:defRPr>
            </a:lvl8pPr>
            <a:lvl9pPr lvl="8" rtl="0" algn="r">
              <a:spcBef>
                <a:spcPts val="1600"/>
              </a:spcBef>
              <a:spcAft>
                <a:spcPts val="1600"/>
              </a:spcAft>
              <a:buClr>
                <a:schemeClr val="accent2"/>
              </a:buClr>
              <a:buSzPts val="1400"/>
              <a:buNone/>
              <a:defRPr>
                <a:solidFill>
                  <a:schemeClr val="accent2"/>
                </a:solidFill>
              </a:defRPr>
            </a:lvl9pPr>
          </a:lstStyle>
          <a:p/>
        </p:txBody>
      </p:sp>
      <p:sp>
        <p:nvSpPr>
          <p:cNvPr id="1077" name="Google Shape;1077;p42"/>
          <p:cNvSpPr txBox="1"/>
          <p:nvPr>
            <p:ph idx="2" type="title"/>
          </p:nvPr>
        </p:nvSpPr>
        <p:spPr>
          <a:xfrm>
            <a:off x="3414415" y="2411263"/>
            <a:ext cx="1605300" cy="53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lt1"/>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1078" name="Shape 1078"/>
        <p:cNvGrpSpPr/>
        <p:nvPr/>
      </p:nvGrpSpPr>
      <p:grpSpPr>
        <a:xfrm>
          <a:off x="0" y="0"/>
          <a:ext cx="0" cy="0"/>
          <a:chOff x="0" y="0"/>
          <a:chExt cx="0" cy="0"/>
        </a:xfrm>
      </p:grpSpPr>
      <p:grpSp>
        <p:nvGrpSpPr>
          <p:cNvPr id="1079" name="Google Shape;1079;p43"/>
          <p:cNvGrpSpPr/>
          <p:nvPr/>
        </p:nvGrpSpPr>
        <p:grpSpPr>
          <a:xfrm>
            <a:off x="-1372928" y="-1290725"/>
            <a:ext cx="11482118" cy="3788593"/>
            <a:chOff x="-1372928" y="-1290725"/>
            <a:chExt cx="11482118" cy="3788593"/>
          </a:xfrm>
        </p:grpSpPr>
        <p:sp>
          <p:nvSpPr>
            <p:cNvPr id="1080" name="Google Shape;1080;p43"/>
            <p:cNvSpPr/>
            <p:nvPr/>
          </p:nvSpPr>
          <p:spPr>
            <a:xfrm rot="5400000">
              <a:off x="4208750" y="-4244200"/>
              <a:ext cx="7392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1" name="Google Shape;1081;p43"/>
            <p:cNvSpPr/>
            <p:nvPr/>
          </p:nvSpPr>
          <p:spPr>
            <a:xfrm rot="-4676987">
              <a:off x="4371824" y="-4113398"/>
              <a:ext cx="1860264" cy="943393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2" name="Google Shape;1082;p43"/>
            <p:cNvSpPr/>
            <p:nvPr/>
          </p:nvSpPr>
          <p:spPr>
            <a:xfrm rot="-4743776">
              <a:off x="2504700" y="-4113383"/>
              <a:ext cx="1860248" cy="943387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83" name="Google Shape;1083;p43"/>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84" name="Google Shape;1084;p43"/>
          <p:cNvSpPr txBox="1"/>
          <p:nvPr>
            <p:ph idx="1" type="subTitle"/>
          </p:nvPr>
        </p:nvSpPr>
        <p:spPr>
          <a:xfrm>
            <a:off x="5386146" y="2540353"/>
            <a:ext cx="24483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lgn="ctr">
              <a:spcBef>
                <a:spcPts val="0"/>
              </a:spcBef>
              <a:spcAft>
                <a:spcPts val="0"/>
              </a:spcAft>
              <a:buClr>
                <a:schemeClr val="lt1"/>
              </a:buClr>
              <a:buSzPts val="1400"/>
              <a:buNone/>
              <a:defRPr>
                <a:solidFill>
                  <a:schemeClr val="lt1"/>
                </a:solidFill>
              </a:defRPr>
            </a:lvl2pPr>
            <a:lvl3pPr lvl="2" rtl="0" algn="ctr">
              <a:spcBef>
                <a:spcPts val="1600"/>
              </a:spcBef>
              <a:spcAft>
                <a:spcPts val="0"/>
              </a:spcAft>
              <a:buClr>
                <a:schemeClr val="lt1"/>
              </a:buClr>
              <a:buSzPts val="1400"/>
              <a:buNone/>
              <a:defRPr>
                <a:solidFill>
                  <a:schemeClr val="lt1"/>
                </a:solidFill>
              </a:defRPr>
            </a:lvl3pPr>
            <a:lvl4pPr lvl="3" rtl="0" algn="ctr">
              <a:spcBef>
                <a:spcPts val="1600"/>
              </a:spcBef>
              <a:spcAft>
                <a:spcPts val="0"/>
              </a:spcAft>
              <a:buClr>
                <a:schemeClr val="lt1"/>
              </a:buClr>
              <a:buSzPts val="1400"/>
              <a:buNone/>
              <a:defRPr>
                <a:solidFill>
                  <a:schemeClr val="lt1"/>
                </a:solidFill>
              </a:defRPr>
            </a:lvl4pPr>
            <a:lvl5pPr lvl="4" rtl="0" algn="ctr">
              <a:spcBef>
                <a:spcPts val="1600"/>
              </a:spcBef>
              <a:spcAft>
                <a:spcPts val="0"/>
              </a:spcAft>
              <a:buClr>
                <a:schemeClr val="lt1"/>
              </a:buClr>
              <a:buSzPts val="1400"/>
              <a:buNone/>
              <a:defRPr>
                <a:solidFill>
                  <a:schemeClr val="lt1"/>
                </a:solidFill>
              </a:defRPr>
            </a:lvl5pPr>
            <a:lvl6pPr lvl="5" rtl="0" algn="ctr">
              <a:spcBef>
                <a:spcPts val="1600"/>
              </a:spcBef>
              <a:spcAft>
                <a:spcPts val="0"/>
              </a:spcAft>
              <a:buClr>
                <a:schemeClr val="lt1"/>
              </a:buClr>
              <a:buSzPts val="1400"/>
              <a:buNone/>
              <a:defRPr>
                <a:solidFill>
                  <a:schemeClr val="lt1"/>
                </a:solidFill>
              </a:defRPr>
            </a:lvl6pPr>
            <a:lvl7pPr lvl="6" rtl="0" algn="ctr">
              <a:spcBef>
                <a:spcPts val="1600"/>
              </a:spcBef>
              <a:spcAft>
                <a:spcPts val="0"/>
              </a:spcAft>
              <a:buClr>
                <a:schemeClr val="lt1"/>
              </a:buClr>
              <a:buSzPts val="1400"/>
              <a:buNone/>
              <a:defRPr>
                <a:solidFill>
                  <a:schemeClr val="lt1"/>
                </a:solidFill>
              </a:defRPr>
            </a:lvl7pPr>
            <a:lvl8pPr lvl="7" rtl="0" algn="ctr">
              <a:spcBef>
                <a:spcPts val="1600"/>
              </a:spcBef>
              <a:spcAft>
                <a:spcPts val="0"/>
              </a:spcAft>
              <a:buClr>
                <a:schemeClr val="lt1"/>
              </a:buClr>
              <a:buSzPts val="1400"/>
              <a:buNone/>
              <a:defRPr>
                <a:solidFill>
                  <a:schemeClr val="lt1"/>
                </a:solidFill>
              </a:defRPr>
            </a:lvl8pPr>
            <a:lvl9pPr lvl="8" rtl="0" algn="ctr">
              <a:spcBef>
                <a:spcPts val="1600"/>
              </a:spcBef>
              <a:spcAft>
                <a:spcPts val="1600"/>
              </a:spcAft>
              <a:buClr>
                <a:schemeClr val="lt1"/>
              </a:buClr>
              <a:buSzPts val="1400"/>
              <a:buNone/>
              <a:defRPr>
                <a:solidFill>
                  <a:schemeClr val="lt1"/>
                </a:solidFill>
              </a:defRPr>
            </a:lvl9pPr>
          </a:lstStyle>
          <a:p/>
        </p:txBody>
      </p:sp>
      <p:sp>
        <p:nvSpPr>
          <p:cNvPr id="1085" name="Google Shape;1085;p43"/>
          <p:cNvSpPr txBox="1"/>
          <p:nvPr>
            <p:ph idx="2" type="subTitle"/>
          </p:nvPr>
        </p:nvSpPr>
        <p:spPr>
          <a:xfrm>
            <a:off x="5386160" y="3050712"/>
            <a:ext cx="2448300" cy="54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86" name="Google Shape;1086;p43"/>
          <p:cNvSpPr txBox="1"/>
          <p:nvPr>
            <p:ph idx="3" type="subTitle"/>
          </p:nvPr>
        </p:nvSpPr>
        <p:spPr>
          <a:xfrm>
            <a:off x="1303988" y="2540353"/>
            <a:ext cx="24483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lgn="ctr">
              <a:spcBef>
                <a:spcPts val="0"/>
              </a:spcBef>
              <a:spcAft>
                <a:spcPts val="0"/>
              </a:spcAft>
              <a:buClr>
                <a:schemeClr val="lt1"/>
              </a:buClr>
              <a:buSzPts val="1400"/>
              <a:buNone/>
              <a:defRPr>
                <a:solidFill>
                  <a:schemeClr val="lt1"/>
                </a:solidFill>
              </a:defRPr>
            </a:lvl2pPr>
            <a:lvl3pPr lvl="2" rtl="0" algn="ctr">
              <a:spcBef>
                <a:spcPts val="1600"/>
              </a:spcBef>
              <a:spcAft>
                <a:spcPts val="0"/>
              </a:spcAft>
              <a:buClr>
                <a:schemeClr val="lt1"/>
              </a:buClr>
              <a:buSzPts val="1400"/>
              <a:buNone/>
              <a:defRPr>
                <a:solidFill>
                  <a:schemeClr val="lt1"/>
                </a:solidFill>
              </a:defRPr>
            </a:lvl3pPr>
            <a:lvl4pPr lvl="3" rtl="0" algn="ctr">
              <a:spcBef>
                <a:spcPts val="1600"/>
              </a:spcBef>
              <a:spcAft>
                <a:spcPts val="0"/>
              </a:spcAft>
              <a:buClr>
                <a:schemeClr val="lt1"/>
              </a:buClr>
              <a:buSzPts val="1400"/>
              <a:buNone/>
              <a:defRPr>
                <a:solidFill>
                  <a:schemeClr val="lt1"/>
                </a:solidFill>
              </a:defRPr>
            </a:lvl4pPr>
            <a:lvl5pPr lvl="4" rtl="0" algn="ctr">
              <a:spcBef>
                <a:spcPts val="1600"/>
              </a:spcBef>
              <a:spcAft>
                <a:spcPts val="0"/>
              </a:spcAft>
              <a:buClr>
                <a:schemeClr val="lt1"/>
              </a:buClr>
              <a:buSzPts val="1400"/>
              <a:buNone/>
              <a:defRPr>
                <a:solidFill>
                  <a:schemeClr val="lt1"/>
                </a:solidFill>
              </a:defRPr>
            </a:lvl5pPr>
            <a:lvl6pPr lvl="5" rtl="0" algn="ctr">
              <a:spcBef>
                <a:spcPts val="1600"/>
              </a:spcBef>
              <a:spcAft>
                <a:spcPts val="0"/>
              </a:spcAft>
              <a:buClr>
                <a:schemeClr val="lt1"/>
              </a:buClr>
              <a:buSzPts val="1400"/>
              <a:buNone/>
              <a:defRPr>
                <a:solidFill>
                  <a:schemeClr val="lt1"/>
                </a:solidFill>
              </a:defRPr>
            </a:lvl6pPr>
            <a:lvl7pPr lvl="6" rtl="0" algn="ctr">
              <a:spcBef>
                <a:spcPts val="1600"/>
              </a:spcBef>
              <a:spcAft>
                <a:spcPts val="0"/>
              </a:spcAft>
              <a:buClr>
                <a:schemeClr val="lt1"/>
              </a:buClr>
              <a:buSzPts val="1400"/>
              <a:buNone/>
              <a:defRPr>
                <a:solidFill>
                  <a:schemeClr val="lt1"/>
                </a:solidFill>
              </a:defRPr>
            </a:lvl7pPr>
            <a:lvl8pPr lvl="7" rtl="0" algn="ctr">
              <a:spcBef>
                <a:spcPts val="1600"/>
              </a:spcBef>
              <a:spcAft>
                <a:spcPts val="0"/>
              </a:spcAft>
              <a:buClr>
                <a:schemeClr val="lt1"/>
              </a:buClr>
              <a:buSzPts val="1400"/>
              <a:buNone/>
              <a:defRPr>
                <a:solidFill>
                  <a:schemeClr val="lt1"/>
                </a:solidFill>
              </a:defRPr>
            </a:lvl8pPr>
            <a:lvl9pPr lvl="8" rtl="0" algn="ctr">
              <a:spcBef>
                <a:spcPts val="1600"/>
              </a:spcBef>
              <a:spcAft>
                <a:spcPts val="1600"/>
              </a:spcAft>
              <a:buClr>
                <a:schemeClr val="lt1"/>
              </a:buClr>
              <a:buSzPts val="1400"/>
              <a:buNone/>
              <a:defRPr>
                <a:solidFill>
                  <a:schemeClr val="lt1"/>
                </a:solidFill>
              </a:defRPr>
            </a:lvl9pPr>
          </a:lstStyle>
          <a:p/>
        </p:txBody>
      </p:sp>
      <p:sp>
        <p:nvSpPr>
          <p:cNvPr id="1087" name="Google Shape;1087;p43"/>
          <p:cNvSpPr txBox="1"/>
          <p:nvPr>
            <p:ph idx="4" type="subTitle"/>
          </p:nvPr>
        </p:nvSpPr>
        <p:spPr>
          <a:xfrm>
            <a:off x="1304002" y="3050712"/>
            <a:ext cx="2448300" cy="54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_1">
    <p:spTree>
      <p:nvGrpSpPr>
        <p:cNvPr id="1088" name="Shape 1088"/>
        <p:cNvGrpSpPr/>
        <p:nvPr/>
      </p:nvGrpSpPr>
      <p:grpSpPr>
        <a:xfrm>
          <a:off x="0" y="0"/>
          <a:ext cx="0" cy="0"/>
          <a:chOff x="0" y="0"/>
          <a:chExt cx="0" cy="0"/>
        </a:xfrm>
      </p:grpSpPr>
      <p:grpSp>
        <p:nvGrpSpPr>
          <p:cNvPr id="1089" name="Google Shape;1089;p44"/>
          <p:cNvGrpSpPr/>
          <p:nvPr/>
        </p:nvGrpSpPr>
        <p:grpSpPr>
          <a:xfrm>
            <a:off x="-86836" y="-23852"/>
            <a:ext cx="9476462" cy="1473477"/>
            <a:chOff x="5677975" y="2313350"/>
            <a:chExt cx="1682700" cy="699225"/>
          </a:xfrm>
        </p:grpSpPr>
        <p:sp>
          <p:nvSpPr>
            <p:cNvPr id="1090" name="Google Shape;1090;p44"/>
            <p:cNvSpPr/>
            <p:nvPr/>
          </p:nvSpPr>
          <p:spPr>
            <a:xfrm>
              <a:off x="6212125" y="29009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4"/>
            <p:cNvSpPr/>
            <p:nvPr/>
          </p:nvSpPr>
          <p:spPr>
            <a:xfrm>
              <a:off x="6965125" y="2808775"/>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4"/>
            <p:cNvSpPr/>
            <p:nvPr/>
          </p:nvSpPr>
          <p:spPr>
            <a:xfrm>
              <a:off x="6965125" y="2805075"/>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4"/>
            <p:cNvSpPr/>
            <p:nvPr/>
          </p:nvSpPr>
          <p:spPr>
            <a:xfrm>
              <a:off x="6826800" y="2789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4"/>
            <p:cNvSpPr/>
            <p:nvPr/>
          </p:nvSpPr>
          <p:spPr>
            <a:xfrm>
              <a:off x="6899650" y="2805075"/>
              <a:ext cx="4025" cy="25"/>
            </a:xfrm>
            <a:custGeom>
              <a:rect b="b" l="l" r="r" t="t"/>
              <a:pathLst>
                <a:path extrusionOk="0" h="1" w="161">
                  <a:moveTo>
                    <a:pt x="1" y="1"/>
                  </a:moveTo>
                  <a:lnTo>
                    <a:pt x="16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4"/>
            <p:cNvSpPr/>
            <p:nvPr/>
          </p:nvSpPr>
          <p:spPr>
            <a:xfrm>
              <a:off x="5912475" y="28933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a:off x="6354125" y="28358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a:off x="5677975" y="2313350"/>
              <a:ext cx="1682700" cy="653125"/>
            </a:xfrm>
            <a:custGeom>
              <a:rect b="b" l="l" r="r" t="t"/>
              <a:pathLst>
                <a:path extrusionOk="0" h="26125" w="67308">
                  <a:moveTo>
                    <a:pt x="63312" y="15982"/>
                  </a:moveTo>
                  <a:lnTo>
                    <a:pt x="63312" y="16129"/>
                  </a:lnTo>
                  <a:lnTo>
                    <a:pt x="62083" y="16129"/>
                  </a:lnTo>
                  <a:cubicBezTo>
                    <a:pt x="62390" y="15982"/>
                    <a:pt x="62550" y="15982"/>
                    <a:pt x="62698" y="15982"/>
                  </a:cubicBezTo>
                  <a:close/>
                  <a:moveTo>
                    <a:pt x="51941" y="17519"/>
                  </a:moveTo>
                  <a:lnTo>
                    <a:pt x="51941" y="17666"/>
                  </a:lnTo>
                  <a:cubicBezTo>
                    <a:pt x="51793" y="17666"/>
                    <a:pt x="51793" y="17519"/>
                    <a:pt x="51793" y="17519"/>
                  </a:cubicBezTo>
                  <a:close/>
                  <a:moveTo>
                    <a:pt x="61625" y="17755"/>
                  </a:moveTo>
                  <a:cubicBezTo>
                    <a:pt x="61676" y="17755"/>
                    <a:pt x="61727" y="17773"/>
                    <a:pt x="61776" y="17826"/>
                  </a:cubicBezTo>
                  <a:lnTo>
                    <a:pt x="61321" y="17826"/>
                  </a:lnTo>
                  <a:cubicBezTo>
                    <a:pt x="61419" y="17826"/>
                    <a:pt x="61523" y="17755"/>
                    <a:pt x="61625" y="17755"/>
                  </a:cubicBezTo>
                  <a:close/>
                  <a:moveTo>
                    <a:pt x="47023" y="17826"/>
                  </a:moveTo>
                  <a:lnTo>
                    <a:pt x="47023" y="17973"/>
                  </a:lnTo>
                  <a:cubicBezTo>
                    <a:pt x="46876" y="17973"/>
                    <a:pt x="46876" y="17826"/>
                    <a:pt x="46876" y="17826"/>
                  </a:cubicBezTo>
                  <a:close/>
                  <a:moveTo>
                    <a:pt x="49335" y="17826"/>
                  </a:moveTo>
                  <a:lnTo>
                    <a:pt x="49335" y="17973"/>
                  </a:lnTo>
                  <a:lnTo>
                    <a:pt x="49175" y="17973"/>
                  </a:lnTo>
                  <a:cubicBezTo>
                    <a:pt x="49175" y="17826"/>
                    <a:pt x="49175" y="17826"/>
                    <a:pt x="49335" y="17826"/>
                  </a:cubicBezTo>
                  <a:close/>
                  <a:moveTo>
                    <a:pt x="51019" y="17519"/>
                  </a:moveTo>
                  <a:cubicBezTo>
                    <a:pt x="50871" y="17666"/>
                    <a:pt x="50871" y="17666"/>
                    <a:pt x="50712" y="17666"/>
                  </a:cubicBezTo>
                  <a:cubicBezTo>
                    <a:pt x="50871" y="17826"/>
                    <a:pt x="50871" y="17826"/>
                    <a:pt x="51019" y="17826"/>
                  </a:cubicBezTo>
                  <a:cubicBezTo>
                    <a:pt x="51179" y="17826"/>
                    <a:pt x="51179" y="17666"/>
                    <a:pt x="51326" y="17666"/>
                  </a:cubicBezTo>
                  <a:lnTo>
                    <a:pt x="51326" y="17826"/>
                  </a:lnTo>
                  <a:lnTo>
                    <a:pt x="51179" y="17826"/>
                  </a:lnTo>
                  <a:lnTo>
                    <a:pt x="51179" y="17973"/>
                  </a:lnTo>
                  <a:cubicBezTo>
                    <a:pt x="51025" y="17900"/>
                    <a:pt x="50908" y="17900"/>
                    <a:pt x="50811" y="17900"/>
                  </a:cubicBezTo>
                  <a:cubicBezTo>
                    <a:pt x="50715" y="17900"/>
                    <a:pt x="50638" y="17900"/>
                    <a:pt x="50564" y="17826"/>
                  </a:cubicBezTo>
                  <a:cubicBezTo>
                    <a:pt x="50404" y="17826"/>
                    <a:pt x="50404" y="17826"/>
                    <a:pt x="50257" y="17666"/>
                  </a:cubicBezTo>
                  <a:lnTo>
                    <a:pt x="50564" y="17666"/>
                  </a:lnTo>
                  <a:cubicBezTo>
                    <a:pt x="50564" y="17666"/>
                    <a:pt x="50712" y="17519"/>
                    <a:pt x="50871" y="17519"/>
                  </a:cubicBezTo>
                  <a:close/>
                  <a:moveTo>
                    <a:pt x="52863" y="17666"/>
                  </a:moveTo>
                  <a:lnTo>
                    <a:pt x="52863" y="17826"/>
                  </a:lnTo>
                  <a:lnTo>
                    <a:pt x="52101" y="17826"/>
                  </a:lnTo>
                  <a:cubicBezTo>
                    <a:pt x="51941" y="17826"/>
                    <a:pt x="51941" y="17973"/>
                    <a:pt x="51793" y="17973"/>
                  </a:cubicBezTo>
                  <a:lnTo>
                    <a:pt x="51793" y="17826"/>
                  </a:lnTo>
                  <a:lnTo>
                    <a:pt x="51634" y="17826"/>
                  </a:lnTo>
                  <a:cubicBezTo>
                    <a:pt x="51793" y="17666"/>
                    <a:pt x="52101" y="17666"/>
                    <a:pt x="52248" y="17666"/>
                  </a:cubicBezTo>
                  <a:cubicBezTo>
                    <a:pt x="52248" y="17666"/>
                    <a:pt x="52408" y="17666"/>
                    <a:pt x="52408" y="17826"/>
                  </a:cubicBezTo>
                  <a:cubicBezTo>
                    <a:pt x="52556" y="17666"/>
                    <a:pt x="52715" y="17666"/>
                    <a:pt x="52863" y="17666"/>
                  </a:cubicBezTo>
                  <a:close/>
                  <a:moveTo>
                    <a:pt x="44257" y="17973"/>
                  </a:moveTo>
                  <a:lnTo>
                    <a:pt x="44257" y="18133"/>
                  </a:lnTo>
                  <a:lnTo>
                    <a:pt x="42573" y="18133"/>
                  </a:lnTo>
                  <a:lnTo>
                    <a:pt x="43643" y="17973"/>
                  </a:lnTo>
                  <a:close/>
                  <a:moveTo>
                    <a:pt x="62550" y="17051"/>
                  </a:moveTo>
                  <a:lnTo>
                    <a:pt x="62550" y="17211"/>
                  </a:lnTo>
                  <a:lnTo>
                    <a:pt x="62243" y="17211"/>
                  </a:lnTo>
                  <a:cubicBezTo>
                    <a:pt x="62083" y="17211"/>
                    <a:pt x="62083" y="17359"/>
                    <a:pt x="61936" y="17359"/>
                  </a:cubicBezTo>
                  <a:lnTo>
                    <a:pt x="62083" y="17519"/>
                  </a:lnTo>
                  <a:lnTo>
                    <a:pt x="61776" y="17519"/>
                  </a:lnTo>
                  <a:cubicBezTo>
                    <a:pt x="61936" y="17666"/>
                    <a:pt x="62083" y="17666"/>
                    <a:pt x="62243" y="17666"/>
                  </a:cubicBezTo>
                  <a:cubicBezTo>
                    <a:pt x="62243" y="17519"/>
                    <a:pt x="62243" y="17519"/>
                    <a:pt x="62390" y="17519"/>
                  </a:cubicBezTo>
                  <a:cubicBezTo>
                    <a:pt x="62243" y="17359"/>
                    <a:pt x="62243" y="17359"/>
                    <a:pt x="62390" y="17359"/>
                  </a:cubicBezTo>
                  <a:lnTo>
                    <a:pt x="62858" y="17359"/>
                  </a:lnTo>
                  <a:cubicBezTo>
                    <a:pt x="62698" y="17359"/>
                    <a:pt x="62698" y="17211"/>
                    <a:pt x="62698" y="17211"/>
                  </a:cubicBezTo>
                  <a:lnTo>
                    <a:pt x="62858" y="17211"/>
                  </a:lnTo>
                  <a:lnTo>
                    <a:pt x="62858" y="17359"/>
                  </a:lnTo>
                  <a:cubicBezTo>
                    <a:pt x="62858" y="17359"/>
                    <a:pt x="62698" y="17359"/>
                    <a:pt x="62698" y="17519"/>
                  </a:cubicBezTo>
                  <a:lnTo>
                    <a:pt x="62550" y="17519"/>
                  </a:lnTo>
                  <a:cubicBezTo>
                    <a:pt x="62390" y="17519"/>
                    <a:pt x="62390" y="17666"/>
                    <a:pt x="62243" y="17666"/>
                  </a:cubicBezTo>
                  <a:lnTo>
                    <a:pt x="61936" y="17666"/>
                  </a:lnTo>
                  <a:cubicBezTo>
                    <a:pt x="61776" y="17666"/>
                    <a:pt x="61776" y="17826"/>
                    <a:pt x="61776" y="17826"/>
                  </a:cubicBezTo>
                  <a:cubicBezTo>
                    <a:pt x="61776" y="17666"/>
                    <a:pt x="61628" y="17666"/>
                    <a:pt x="61628" y="17666"/>
                  </a:cubicBezTo>
                  <a:cubicBezTo>
                    <a:pt x="61468" y="17666"/>
                    <a:pt x="61468" y="17519"/>
                    <a:pt x="61321" y="17519"/>
                  </a:cubicBezTo>
                  <a:lnTo>
                    <a:pt x="60854" y="17519"/>
                  </a:lnTo>
                  <a:lnTo>
                    <a:pt x="60854" y="17666"/>
                  </a:lnTo>
                  <a:cubicBezTo>
                    <a:pt x="60546" y="17826"/>
                    <a:pt x="60091" y="17826"/>
                    <a:pt x="59784" y="17826"/>
                  </a:cubicBezTo>
                  <a:lnTo>
                    <a:pt x="59169" y="17826"/>
                  </a:lnTo>
                  <a:cubicBezTo>
                    <a:pt x="59010" y="17973"/>
                    <a:pt x="58862" y="17973"/>
                    <a:pt x="58702" y="17973"/>
                  </a:cubicBezTo>
                  <a:cubicBezTo>
                    <a:pt x="58395" y="17973"/>
                    <a:pt x="58088" y="18133"/>
                    <a:pt x="57780" y="18133"/>
                  </a:cubicBezTo>
                  <a:lnTo>
                    <a:pt x="56711" y="18133"/>
                  </a:lnTo>
                  <a:cubicBezTo>
                    <a:pt x="56604" y="18133"/>
                    <a:pt x="56569" y="18199"/>
                    <a:pt x="56557" y="18199"/>
                  </a:cubicBezTo>
                  <a:cubicBezTo>
                    <a:pt x="56551" y="18199"/>
                    <a:pt x="56551" y="18182"/>
                    <a:pt x="56551" y="18133"/>
                  </a:cubicBezTo>
                  <a:lnTo>
                    <a:pt x="56711" y="18133"/>
                  </a:lnTo>
                  <a:cubicBezTo>
                    <a:pt x="56858" y="18133"/>
                    <a:pt x="57018" y="18133"/>
                    <a:pt x="57325" y="17973"/>
                  </a:cubicBezTo>
                  <a:lnTo>
                    <a:pt x="57473" y="18133"/>
                  </a:lnTo>
                  <a:cubicBezTo>
                    <a:pt x="57473" y="17973"/>
                    <a:pt x="57633" y="17973"/>
                    <a:pt x="57780" y="17826"/>
                  </a:cubicBezTo>
                  <a:cubicBezTo>
                    <a:pt x="57940" y="17826"/>
                    <a:pt x="58088" y="17826"/>
                    <a:pt x="58395" y="17666"/>
                  </a:cubicBezTo>
                  <a:cubicBezTo>
                    <a:pt x="58555" y="17666"/>
                    <a:pt x="58862" y="17519"/>
                    <a:pt x="59169" y="17519"/>
                  </a:cubicBezTo>
                  <a:cubicBezTo>
                    <a:pt x="59317" y="17359"/>
                    <a:pt x="59477" y="17359"/>
                    <a:pt x="59624" y="17359"/>
                  </a:cubicBezTo>
                  <a:cubicBezTo>
                    <a:pt x="59624" y="17211"/>
                    <a:pt x="59784" y="17211"/>
                    <a:pt x="59932" y="17211"/>
                  </a:cubicBezTo>
                  <a:cubicBezTo>
                    <a:pt x="60091" y="17211"/>
                    <a:pt x="60239" y="17211"/>
                    <a:pt x="60399" y="17051"/>
                  </a:cubicBezTo>
                  <a:close/>
                  <a:moveTo>
                    <a:pt x="45727" y="17739"/>
                  </a:moveTo>
                  <a:lnTo>
                    <a:pt x="45647" y="17826"/>
                  </a:lnTo>
                  <a:cubicBezTo>
                    <a:pt x="45647" y="17826"/>
                    <a:pt x="45712" y="17892"/>
                    <a:pt x="45756" y="17892"/>
                  </a:cubicBezTo>
                  <a:cubicBezTo>
                    <a:pt x="45778" y="17892"/>
                    <a:pt x="45794" y="17875"/>
                    <a:pt x="45794" y="17826"/>
                  </a:cubicBezTo>
                  <a:lnTo>
                    <a:pt x="46716" y="17826"/>
                  </a:lnTo>
                  <a:lnTo>
                    <a:pt x="46716" y="17973"/>
                  </a:lnTo>
                  <a:lnTo>
                    <a:pt x="46101" y="17973"/>
                  </a:lnTo>
                  <a:lnTo>
                    <a:pt x="46101" y="18133"/>
                  </a:lnTo>
                  <a:lnTo>
                    <a:pt x="47183" y="18133"/>
                  </a:lnTo>
                  <a:lnTo>
                    <a:pt x="47183" y="17973"/>
                  </a:lnTo>
                  <a:lnTo>
                    <a:pt x="47331" y="17973"/>
                  </a:lnTo>
                  <a:lnTo>
                    <a:pt x="47491" y="18133"/>
                  </a:lnTo>
                  <a:cubicBezTo>
                    <a:pt x="47331" y="18133"/>
                    <a:pt x="47183" y="18133"/>
                    <a:pt x="47183" y="18281"/>
                  </a:cubicBezTo>
                  <a:lnTo>
                    <a:pt x="45647" y="18281"/>
                  </a:lnTo>
                  <a:cubicBezTo>
                    <a:pt x="45487" y="18281"/>
                    <a:pt x="45647" y="18133"/>
                    <a:pt x="45647" y="18133"/>
                  </a:cubicBezTo>
                  <a:lnTo>
                    <a:pt x="45794" y="18133"/>
                  </a:lnTo>
                  <a:cubicBezTo>
                    <a:pt x="45954" y="17973"/>
                    <a:pt x="45954" y="17973"/>
                    <a:pt x="46101" y="17973"/>
                  </a:cubicBezTo>
                  <a:lnTo>
                    <a:pt x="45032" y="17973"/>
                  </a:lnTo>
                  <a:cubicBezTo>
                    <a:pt x="44872" y="18133"/>
                    <a:pt x="44725" y="18133"/>
                    <a:pt x="44565" y="18133"/>
                  </a:cubicBezTo>
                  <a:cubicBezTo>
                    <a:pt x="44565" y="18133"/>
                    <a:pt x="44565" y="17973"/>
                    <a:pt x="44725" y="17973"/>
                  </a:cubicBezTo>
                  <a:cubicBezTo>
                    <a:pt x="44725" y="17826"/>
                    <a:pt x="44725" y="17826"/>
                    <a:pt x="44872" y="17826"/>
                  </a:cubicBezTo>
                  <a:lnTo>
                    <a:pt x="44725" y="17826"/>
                  </a:lnTo>
                  <a:lnTo>
                    <a:pt x="45727" y="17739"/>
                  </a:lnTo>
                  <a:close/>
                  <a:moveTo>
                    <a:pt x="38885" y="18441"/>
                  </a:moveTo>
                  <a:lnTo>
                    <a:pt x="38885" y="18588"/>
                  </a:lnTo>
                  <a:lnTo>
                    <a:pt x="38578" y="18588"/>
                  </a:lnTo>
                  <a:lnTo>
                    <a:pt x="38578" y="18441"/>
                  </a:lnTo>
                  <a:close/>
                  <a:moveTo>
                    <a:pt x="37963" y="18588"/>
                  </a:moveTo>
                  <a:cubicBezTo>
                    <a:pt x="38111" y="18588"/>
                    <a:pt x="38271" y="18588"/>
                    <a:pt x="38271" y="18748"/>
                  </a:cubicBezTo>
                  <a:lnTo>
                    <a:pt x="38111" y="18748"/>
                  </a:lnTo>
                  <a:cubicBezTo>
                    <a:pt x="37963" y="18748"/>
                    <a:pt x="37803" y="18748"/>
                    <a:pt x="37656" y="18588"/>
                  </a:cubicBezTo>
                  <a:close/>
                  <a:moveTo>
                    <a:pt x="40115" y="18281"/>
                  </a:moveTo>
                  <a:lnTo>
                    <a:pt x="39955" y="18441"/>
                  </a:lnTo>
                  <a:lnTo>
                    <a:pt x="39647" y="18441"/>
                  </a:lnTo>
                  <a:cubicBezTo>
                    <a:pt x="39647" y="18588"/>
                    <a:pt x="39500" y="18748"/>
                    <a:pt x="39340" y="18748"/>
                  </a:cubicBezTo>
                  <a:cubicBezTo>
                    <a:pt x="39340" y="18588"/>
                    <a:pt x="39340" y="18588"/>
                    <a:pt x="39500" y="18588"/>
                  </a:cubicBezTo>
                  <a:cubicBezTo>
                    <a:pt x="39340" y="18441"/>
                    <a:pt x="39340" y="18441"/>
                    <a:pt x="39193" y="18441"/>
                  </a:cubicBezTo>
                  <a:lnTo>
                    <a:pt x="40115" y="18281"/>
                  </a:lnTo>
                  <a:close/>
                  <a:moveTo>
                    <a:pt x="36574" y="18748"/>
                  </a:moveTo>
                  <a:cubicBezTo>
                    <a:pt x="36119" y="18748"/>
                    <a:pt x="35812" y="18748"/>
                    <a:pt x="35504" y="18895"/>
                  </a:cubicBezTo>
                  <a:lnTo>
                    <a:pt x="35037" y="18895"/>
                  </a:lnTo>
                  <a:lnTo>
                    <a:pt x="35959" y="18748"/>
                  </a:lnTo>
                  <a:close/>
                  <a:moveTo>
                    <a:pt x="49482" y="18441"/>
                  </a:moveTo>
                  <a:cubicBezTo>
                    <a:pt x="49335" y="18441"/>
                    <a:pt x="49335" y="18588"/>
                    <a:pt x="49335" y="18588"/>
                  </a:cubicBezTo>
                  <a:lnTo>
                    <a:pt x="49335" y="18748"/>
                  </a:lnTo>
                  <a:cubicBezTo>
                    <a:pt x="49408" y="18668"/>
                    <a:pt x="49522" y="18668"/>
                    <a:pt x="49637" y="18668"/>
                  </a:cubicBezTo>
                  <a:cubicBezTo>
                    <a:pt x="49753" y="18668"/>
                    <a:pt x="49869" y="18668"/>
                    <a:pt x="49949" y="18588"/>
                  </a:cubicBezTo>
                  <a:lnTo>
                    <a:pt x="50097" y="18588"/>
                  </a:lnTo>
                  <a:cubicBezTo>
                    <a:pt x="50177" y="18668"/>
                    <a:pt x="50254" y="18668"/>
                    <a:pt x="50330" y="18668"/>
                  </a:cubicBezTo>
                  <a:cubicBezTo>
                    <a:pt x="50407" y="18668"/>
                    <a:pt x="50484" y="18668"/>
                    <a:pt x="50564" y="18748"/>
                  </a:cubicBezTo>
                  <a:cubicBezTo>
                    <a:pt x="50613" y="18695"/>
                    <a:pt x="50664" y="18677"/>
                    <a:pt x="50715" y="18677"/>
                  </a:cubicBezTo>
                  <a:cubicBezTo>
                    <a:pt x="50817" y="18677"/>
                    <a:pt x="50921" y="18748"/>
                    <a:pt x="51019" y="18748"/>
                  </a:cubicBezTo>
                  <a:lnTo>
                    <a:pt x="50871" y="18748"/>
                  </a:lnTo>
                  <a:lnTo>
                    <a:pt x="50871" y="18895"/>
                  </a:lnTo>
                  <a:cubicBezTo>
                    <a:pt x="50871" y="18949"/>
                    <a:pt x="50854" y="18967"/>
                    <a:pt x="50830" y="18967"/>
                  </a:cubicBezTo>
                  <a:cubicBezTo>
                    <a:pt x="50783" y="18967"/>
                    <a:pt x="50712" y="18895"/>
                    <a:pt x="50712" y="18895"/>
                  </a:cubicBezTo>
                  <a:cubicBezTo>
                    <a:pt x="50662" y="18846"/>
                    <a:pt x="50630" y="18830"/>
                    <a:pt x="50608" y="18830"/>
                  </a:cubicBezTo>
                  <a:cubicBezTo>
                    <a:pt x="50564" y="18830"/>
                    <a:pt x="50564" y="18895"/>
                    <a:pt x="50564" y="18895"/>
                  </a:cubicBezTo>
                  <a:cubicBezTo>
                    <a:pt x="50484" y="18975"/>
                    <a:pt x="50407" y="19015"/>
                    <a:pt x="50350" y="19015"/>
                  </a:cubicBezTo>
                  <a:cubicBezTo>
                    <a:pt x="50294" y="19015"/>
                    <a:pt x="50257" y="18975"/>
                    <a:pt x="50257" y="18895"/>
                  </a:cubicBezTo>
                  <a:cubicBezTo>
                    <a:pt x="50257" y="18748"/>
                    <a:pt x="50257" y="18748"/>
                    <a:pt x="50404" y="18748"/>
                  </a:cubicBezTo>
                  <a:lnTo>
                    <a:pt x="49949" y="18748"/>
                  </a:lnTo>
                  <a:lnTo>
                    <a:pt x="49949" y="18895"/>
                  </a:lnTo>
                  <a:cubicBezTo>
                    <a:pt x="49790" y="18748"/>
                    <a:pt x="49482" y="18748"/>
                    <a:pt x="49335" y="18748"/>
                  </a:cubicBezTo>
                  <a:cubicBezTo>
                    <a:pt x="49281" y="18797"/>
                    <a:pt x="49246" y="18814"/>
                    <a:pt x="49217" y="18814"/>
                  </a:cubicBezTo>
                  <a:cubicBezTo>
                    <a:pt x="49158" y="18814"/>
                    <a:pt x="49126" y="18748"/>
                    <a:pt x="49027" y="18748"/>
                  </a:cubicBezTo>
                  <a:lnTo>
                    <a:pt x="49027" y="18588"/>
                  </a:lnTo>
                  <a:lnTo>
                    <a:pt x="48868" y="18588"/>
                  </a:lnTo>
                  <a:lnTo>
                    <a:pt x="48868" y="18748"/>
                  </a:lnTo>
                  <a:lnTo>
                    <a:pt x="48720" y="18748"/>
                  </a:lnTo>
                  <a:cubicBezTo>
                    <a:pt x="48640" y="18668"/>
                    <a:pt x="48563" y="18668"/>
                    <a:pt x="48506" y="18668"/>
                  </a:cubicBezTo>
                  <a:cubicBezTo>
                    <a:pt x="48450" y="18668"/>
                    <a:pt x="48413" y="18668"/>
                    <a:pt x="48413" y="18588"/>
                  </a:cubicBezTo>
                  <a:lnTo>
                    <a:pt x="48720" y="18588"/>
                  </a:lnTo>
                  <a:cubicBezTo>
                    <a:pt x="48868" y="18588"/>
                    <a:pt x="49027" y="18588"/>
                    <a:pt x="49027" y="18441"/>
                  </a:cubicBezTo>
                  <a:close/>
                  <a:moveTo>
                    <a:pt x="51019" y="18281"/>
                  </a:moveTo>
                  <a:lnTo>
                    <a:pt x="51019" y="18441"/>
                  </a:lnTo>
                  <a:lnTo>
                    <a:pt x="51326" y="18441"/>
                  </a:lnTo>
                  <a:cubicBezTo>
                    <a:pt x="51326" y="18588"/>
                    <a:pt x="51486" y="18588"/>
                    <a:pt x="51634" y="18588"/>
                  </a:cubicBezTo>
                  <a:lnTo>
                    <a:pt x="53945" y="18588"/>
                  </a:lnTo>
                  <a:cubicBezTo>
                    <a:pt x="54092" y="18441"/>
                    <a:pt x="54092" y="18441"/>
                    <a:pt x="54252" y="18441"/>
                  </a:cubicBezTo>
                  <a:lnTo>
                    <a:pt x="55174" y="18441"/>
                  </a:lnTo>
                  <a:cubicBezTo>
                    <a:pt x="55014" y="18441"/>
                    <a:pt x="55014" y="18441"/>
                    <a:pt x="54867" y="18588"/>
                  </a:cubicBezTo>
                  <a:lnTo>
                    <a:pt x="53945" y="18588"/>
                  </a:lnTo>
                  <a:cubicBezTo>
                    <a:pt x="53785" y="18748"/>
                    <a:pt x="53637" y="18748"/>
                    <a:pt x="53478" y="18748"/>
                  </a:cubicBezTo>
                  <a:cubicBezTo>
                    <a:pt x="53478" y="18822"/>
                    <a:pt x="53441" y="18859"/>
                    <a:pt x="53404" y="18859"/>
                  </a:cubicBezTo>
                  <a:cubicBezTo>
                    <a:pt x="53367" y="18859"/>
                    <a:pt x="53330" y="18822"/>
                    <a:pt x="53330" y="18748"/>
                  </a:cubicBezTo>
                  <a:lnTo>
                    <a:pt x="51486" y="18748"/>
                  </a:lnTo>
                  <a:cubicBezTo>
                    <a:pt x="51486" y="18748"/>
                    <a:pt x="51634" y="18895"/>
                    <a:pt x="51486" y="18895"/>
                  </a:cubicBezTo>
                  <a:lnTo>
                    <a:pt x="51486" y="19055"/>
                  </a:lnTo>
                  <a:cubicBezTo>
                    <a:pt x="51326" y="18895"/>
                    <a:pt x="51179" y="18895"/>
                    <a:pt x="51179" y="18895"/>
                  </a:cubicBezTo>
                  <a:lnTo>
                    <a:pt x="51326" y="18895"/>
                  </a:lnTo>
                  <a:lnTo>
                    <a:pt x="51326" y="18748"/>
                  </a:lnTo>
                  <a:cubicBezTo>
                    <a:pt x="51179" y="18588"/>
                    <a:pt x="51019" y="18588"/>
                    <a:pt x="50871" y="18588"/>
                  </a:cubicBezTo>
                  <a:lnTo>
                    <a:pt x="50564" y="18588"/>
                  </a:lnTo>
                  <a:cubicBezTo>
                    <a:pt x="50404" y="18588"/>
                    <a:pt x="50257" y="18588"/>
                    <a:pt x="50257" y="18441"/>
                  </a:cubicBezTo>
                  <a:lnTo>
                    <a:pt x="49949" y="18441"/>
                  </a:lnTo>
                  <a:lnTo>
                    <a:pt x="49949" y="18281"/>
                  </a:lnTo>
                  <a:lnTo>
                    <a:pt x="50564" y="18281"/>
                  </a:lnTo>
                  <a:cubicBezTo>
                    <a:pt x="50404" y="18281"/>
                    <a:pt x="50404" y="18281"/>
                    <a:pt x="50404" y="18441"/>
                  </a:cubicBezTo>
                  <a:cubicBezTo>
                    <a:pt x="50609" y="18441"/>
                    <a:pt x="50748" y="18506"/>
                    <a:pt x="50862" y="18506"/>
                  </a:cubicBezTo>
                  <a:cubicBezTo>
                    <a:pt x="50919" y="18506"/>
                    <a:pt x="50970" y="18490"/>
                    <a:pt x="51019" y="18441"/>
                  </a:cubicBezTo>
                  <a:lnTo>
                    <a:pt x="50871" y="18441"/>
                  </a:lnTo>
                  <a:cubicBezTo>
                    <a:pt x="50712" y="18281"/>
                    <a:pt x="50564" y="18281"/>
                    <a:pt x="50564" y="18281"/>
                  </a:cubicBezTo>
                  <a:close/>
                  <a:moveTo>
                    <a:pt x="52556" y="18895"/>
                  </a:moveTo>
                  <a:lnTo>
                    <a:pt x="52715" y="19055"/>
                  </a:lnTo>
                  <a:lnTo>
                    <a:pt x="52556" y="19055"/>
                  </a:lnTo>
                  <a:lnTo>
                    <a:pt x="52556" y="18895"/>
                  </a:lnTo>
                  <a:close/>
                  <a:moveTo>
                    <a:pt x="33353" y="19055"/>
                  </a:moveTo>
                  <a:lnTo>
                    <a:pt x="33193" y="19203"/>
                  </a:lnTo>
                  <a:lnTo>
                    <a:pt x="32738" y="19203"/>
                  </a:lnTo>
                  <a:cubicBezTo>
                    <a:pt x="32886" y="19203"/>
                    <a:pt x="32886" y="19055"/>
                    <a:pt x="33046" y="19055"/>
                  </a:cubicBezTo>
                  <a:close/>
                  <a:moveTo>
                    <a:pt x="60706" y="19055"/>
                  </a:moveTo>
                  <a:cubicBezTo>
                    <a:pt x="60546" y="19203"/>
                    <a:pt x="60399" y="19203"/>
                    <a:pt x="60399" y="19203"/>
                  </a:cubicBezTo>
                  <a:cubicBezTo>
                    <a:pt x="60399" y="19055"/>
                    <a:pt x="60399" y="19055"/>
                    <a:pt x="60546" y="19055"/>
                  </a:cubicBezTo>
                  <a:close/>
                  <a:moveTo>
                    <a:pt x="32579" y="19363"/>
                  </a:moveTo>
                  <a:cubicBezTo>
                    <a:pt x="32431" y="19363"/>
                    <a:pt x="32271" y="19510"/>
                    <a:pt x="32124" y="19510"/>
                  </a:cubicBezTo>
                  <a:lnTo>
                    <a:pt x="31509" y="19510"/>
                  </a:lnTo>
                  <a:cubicBezTo>
                    <a:pt x="31657" y="19510"/>
                    <a:pt x="31816" y="19510"/>
                    <a:pt x="31816" y="19363"/>
                  </a:cubicBezTo>
                  <a:close/>
                  <a:moveTo>
                    <a:pt x="33353" y="19363"/>
                  </a:moveTo>
                  <a:cubicBezTo>
                    <a:pt x="33353" y="19510"/>
                    <a:pt x="33193" y="19510"/>
                    <a:pt x="33193" y="19510"/>
                  </a:cubicBezTo>
                  <a:lnTo>
                    <a:pt x="32738" y="19510"/>
                  </a:lnTo>
                  <a:lnTo>
                    <a:pt x="32579" y="19363"/>
                  </a:lnTo>
                  <a:close/>
                  <a:moveTo>
                    <a:pt x="34423" y="19363"/>
                  </a:moveTo>
                  <a:cubicBezTo>
                    <a:pt x="34275" y="19510"/>
                    <a:pt x="34275" y="19510"/>
                    <a:pt x="34115" y="19510"/>
                  </a:cubicBezTo>
                  <a:lnTo>
                    <a:pt x="33660" y="19510"/>
                  </a:lnTo>
                  <a:cubicBezTo>
                    <a:pt x="33501" y="19510"/>
                    <a:pt x="33501" y="19510"/>
                    <a:pt x="33353" y="19363"/>
                  </a:cubicBezTo>
                  <a:close/>
                  <a:moveTo>
                    <a:pt x="38418" y="19363"/>
                  </a:moveTo>
                  <a:lnTo>
                    <a:pt x="38418" y="19510"/>
                  </a:lnTo>
                  <a:lnTo>
                    <a:pt x="37349" y="19510"/>
                  </a:lnTo>
                  <a:cubicBezTo>
                    <a:pt x="37189" y="19510"/>
                    <a:pt x="37189" y="19363"/>
                    <a:pt x="37189" y="19363"/>
                  </a:cubicBezTo>
                  <a:close/>
                  <a:moveTo>
                    <a:pt x="62083" y="19363"/>
                  </a:moveTo>
                  <a:cubicBezTo>
                    <a:pt x="62243" y="19510"/>
                    <a:pt x="62243" y="19510"/>
                    <a:pt x="62390" y="19510"/>
                  </a:cubicBezTo>
                  <a:lnTo>
                    <a:pt x="61936" y="19510"/>
                  </a:lnTo>
                  <a:cubicBezTo>
                    <a:pt x="62083" y="19510"/>
                    <a:pt x="62083" y="19510"/>
                    <a:pt x="62083" y="19363"/>
                  </a:cubicBezTo>
                  <a:close/>
                  <a:moveTo>
                    <a:pt x="53785" y="19510"/>
                  </a:moveTo>
                  <a:lnTo>
                    <a:pt x="53637" y="19670"/>
                  </a:lnTo>
                  <a:lnTo>
                    <a:pt x="53785" y="19670"/>
                  </a:lnTo>
                  <a:cubicBezTo>
                    <a:pt x="53785" y="19670"/>
                    <a:pt x="53945" y="19670"/>
                    <a:pt x="54092" y="19510"/>
                  </a:cubicBezTo>
                  <a:close/>
                  <a:moveTo>
                    <a:pt x="52715" y="19670"/>
                  </a:moveTo>
                  <a:cubicBezTo>
                    <a:pt x="52642" y="19670"/>
                    <a:pt x="52603" y="19701"/>
                    <a:pt x="52581" y="19734"/>
                  </a:cubicBezTo>
                  <a:lnTo>
                    <a:pt x="52581" y="19734"/>
                  </a:lnTo>
                  <a:cubicBezTo>
                    <a:pt x="52632" y="19670"/>
                    <a:pt x="52751" y="19670"/>
                    <a:pt x="52863" y="19670"/>
                  </a:cubicBezTo>
                  <a:close/>
                  <a:moveTo>
                    <a:pt x="52581" y="19734"/>
                  </a:moveTo>
                  <a:cubicBezTo>
                    <a:pt x="52565" y="19755"/>
                    <a:pt x="52556" y="19782"/>
                    <a:pt x="52556" y="19817"/>
                  </a:cubicBezTo>
                  <a:lnTo>
                    <a:pt x="52556" y="19817"/>
                  </a:lnTo>
                  <a:cubicBezTo>
                    <a:pt x="52556" y="19817"/>
                    <a:pt x="52556" y="19774"/>
                    <a:pt x="52581" y="19734"/>
                  </a:cubicBezTo>
                  <a:close/>
                  <a:moveTo>
                    <a:pt x="52101" y="19510"/>
                  </a:moveTo>
                  <a:cubicBezTo>
                    <a:pt x="51941" y="19510"/>
                    <a:pt x="51793" y="19670"/>
                    <a:pt x="51634" y="19670"/>
                  </a:cubicBezTo>
                  <a:lnTo>
                    <a:pt x="51793" y="19670"/>
                  </a:lnTo>
                  <a:lnTo>
                    <a:pt x="51793" y="19817"/>
                  </a:lnTo>
                  <a:lnTo>
                    <a:pt x="51941" y="19817"/>
                  </a:lnTo>
                  <a:lnTo>
                    <a:pt x="52101" y="19670"/>
                  </a:lnTo>
                  <a:cubicBezTo>
                    <a:pt x="52248" y="19670"/>
                    <a:pt x="52248" y="19670"/>
                    <a:pt x="52248" y="19817"/>
                  </a:cubicBezTo>
                  <a:lnTo>
                    <a:pt x="51941" y="19817"/>
                  </a:lnTo>
                  <a:lnTo>
                    <a:pt x="52101" y="19977"/>
                  </a:lnTo>
                  <a:lnTo>
                    <a:pt x="52408" y="19977"/>
                  </a:lnTo>
                  <a:cubicBezTo>
                    <a:pt x="52556" y="19977"/>
                    <a:pt x="52556" y="19817"/>
                    <a:pt x="52556" y="19817"/>
                  </a:cubicBezTo>
                  <a:cubicBezTo>
                    <a:pt x="52556" y="19670"/>
                    <a:pt x="52408" y="19670"/>
                    <a:pt x="52408" y="19670"/>
                  </a:cubicBezTo>
                  <a:lnTo>
                    <a:pt x="52408" y="19510"/>
                  </a:lnTo>
                  <a:close/>
                  <a:moveTo>
                    <a:pt x="25362" y="19977"/>
                  </a:moveTo>
                  <a:lnTo>
                    <a:pt x="25362" y="20125"/>
                  </a:lnTo>
                  <a:lnTo>
                    <a:pt x="24748" y="20125"/>
                  </a:lnTo>
                  <a:cubicBezTo>
                    <a:pt x="24895" y="20125"/>
                    <a:pt x="24895" y="19977"/>
                    <a:pt x="24895" y="19977"/>
                  </a:cubicBezTo>
                  <a:cubicBezTo>
                    <a:pt x="25002" y="19977"/>
                    <a:pt x="25037" y="20043"/>
                    <a:pt x="25093" y="20043"/>
                  </a:cubicBezTo>
                  <a:cubicBezTo>
                    <a:pt x="25121" y="20043"/>
                    <a:pt x="25153" y="20026"/>
                    <a:pt x="25203" y="19977"/>
                  </a:cubicBezTo>
                  <a:close/>
                  <a:moveTo>
                    <a:pt x="21982" y="20285"/>
                  </a:moveTo>
                  <a:lnTo>
                    <a:pt x="21982" y="20432"/>
                  </a:lnTo>
                  <a:lnTo>
                    <a:pt x="21674" y="20432"/>
                  </a:lnTo>
                  <a:lnTo>
                    <a:pt x="21674" y="20285"/>
                  </a:lnTo>
                  <a:close/>
                  <a:moveTo>
                    <a:pt x="24281" y="19977"/>
                  </a:moveTo>
                  <a:cubicBezTo>
                    <a:pt x="24440" y="19977"/>
                    <a:pt x="24440" y="20125"/>
                    <a:pt x="24588" y="20125"/>
                  </a:cubicBezTo>
                  <a:lnTo>
                    <a:pt x="24588" y="20285"/>
                  </a:lnTo>
                  <a:lnTo>
                    <a:pt x="23826" y="20285"/>
                  </a:lnTo>
                  <a:cubicBezTo>
                    <a:pt x="23666" y="20432"/>
                    <a:pt x="23518" y="20432"/>
                    <a:pt x="23359" y="20432"/>
                  </a:cubicBezTo>
                  <a:lnTo>
                    <a:pt x="23359" y="20285"/>
                  </a:lnTo>
                  <a:lnTo>
                    <a:pt x="23211" y="20432"/>
                  </a:lnTo>
                  <a:lnTo>
                    <a:pt x="23211" y="20285"/>
                  </a:lnTo>
                  <a:lnTo>
                    <a:pt x="23359" y="20285"/>
                  </a:lnTo>
                  <a:cubicBezTo>
                    <a:pt x="23518" y="20125"/>
                    <a:pt x="23666" y="20125"/>
                    <a:pt x="23826" y="20125"/>
                  </a:cubicBezTo>
                  <a:lnTo>
                    <a:pt x="23973" y="20125"/>
                  </a:lnTo>
                  <a:cubicBezTo>
                    <a:pt x="23973" y="20125"/>
                    <a:pt x="23973" y="19977"/>
                    <a:pt x="24133" y="19977"/>
                  </a:cubicBezTo>
                  <a:close/>
                  <a:moveTo>
                    <a:pt x="15220" y="20899"/>
                  </a:moveTo>
                  <a:lnTo>
                    <a:pt x="15220" y="21047"/>
                  </a:lnTo>
                  <a:lnTo>
                    <a:pt x="14446" y="21047"/>
                  </a:lnTo>
                  <a:lnTo>
                    <a:pt x="15060" y="20899"/>
                  </a:lnTo>
                  <a:close/>
                  <a:moveTo>
                    <a:pt x="21982" y="20899"/>
                  </a:moveTo>
                  <a:cubicBezTo>
                    <a:pt x="21822" y="20899"/>
                    <a:pt x="21514" y="20899"/>
                    <a:pt x="21367" y="21047"/>
                  </a:cubicBezTo>
                  <a:lnTo>
                    <a:pt x="21367" y="20899"/>
                  </a:lnTo>
                  <a:close/>
                  <a:moveTo>
                    <a:pt x="20900" y="21047"/>
                  </a:moveTo>
                  <a:cubicBezTo>
                    <a:pt x="20445" y="21047"/>
                    <a:pt x="20138" y="21207"/>
                    <a:pt x="19670" y="21207"/>
                  </a:cubicBezTo>
                  <a:lnTo>
                    <a:pt x="18908" y="21207"/>
                  </a:lnTo>
                  <a:lnTo>
                    <a:pt x="18908" y="21047"/>
                  </a:lnTo>
                  <a:close/>
                  <a:moveTo>
                    <a:pt x="26550" y="21136"/>
                  </a:moveTo>
                  <a:cubicBezTo>
                    <a:pt x="26574" y="21136"/>
                    <a:pt x="26592" y="21153"/>
                    <a:pt x="26592" y="21207"/>
                  </a:cubicBezTo>
                  <a:lnTo>
                    <a:pt x="26432" y="21207"/>
                  </a:lnTo>
                  <a:cubicBezTo>
                    <a:pt x="26432" y="21207"/>
                    <a:pt x="26503" y="21136"/>
                    <a:pt x="26550" y="21136"/>
                  </a:cubicBezTo>
                  <a:close/>
                  <a:moveTo>
                    <a:pt x="26899" y="21047"/>
                  </a:moveTo>
                  <a:lnTo>
                    <a:pt x="26899" y="21207"/>
                  </a:lnTo>
                  <a:cubicBezTo>
                    <a:pt x="26739" y="21207"/>
                    <a:pt x="26739" y="21047"/>
                    <a:pt x="26739" y="21047"/>
                  </a:cubicBezTo>
                  <a:close/>
                  <a:moveTo>
                    <a:pt x="26284" y="21207"/>
                  </a:moveTo>
                  <a:cubicBezTo>
                    <a:pt x="26284" y="21280"/>
                    <a:pt x="26244" y="21317"/>
                    <a:pt x="26204" y="21317"/>
                  </a:cubicBezTo>
                  <a:cubicBezTo>
                    <a:pt x="26165" y="21317"/>
                    <a:pt x="26125" y="21280"/>
                    <a:pt x="26125" y="21207"/>
                  </a:cubicBezTo>
                  <a:close/>
                  <a:moveTo>
                    <a:pt x="21207" y="22436"/>
                  </a:moveTo>
                  <a:lnTo>
                    <a:pt x="21207" y="22584"/>
                  </a:lnTo>
                  <a:lnTo>
                    <a:pt x="21060" y="22584"/>
                  </a:lnTo>
                  <a:cubicBezTo>
                    <a:pt x="21060" y="22436"/>
                    <a:pt x="21207" y="22436"/>
                    <a:pt x="21207" y="22436"/>
                  </a:cubicBezTo>
                  <a:close/>
                  <a:moveTo>
                    <a:pt x="21822" y="22276"/>
                  </a:moveTo>
                  <a:lnTo>
                    <a:pt x="21822" y="22436"/>
                  </a:lnTo>
                  <a:lnTo>
                    <a:pt x="21674" y="22584"/>
                  </a:lnTo>
                  <a:lnTo>
                    <a:pt x="21514" y="22584"/>
                  </a:lnTo>
                  <a:lnTo>
                    <a:pt x="21514" y="22436"/>
                  </a:lnTo>
                  <a:cubicBezTo>
                    <a:pt x="21514" y="22436"/>
                    <a:pt x="21674" y="22436"/>
                    <a:pt x="21674" y="22276"/>
                  </a:cubicBezTo>
                  <a:close/>
                  <a:moveTo>
                    <a:pt x="21822" y="22436"/>
                  </a:moveTo>
                  <a:lnTo>
                    <a:pt x="21982" y="22584"/>
                  </a:lnTo>
                  <a:cubicBezTo>
                    <a:pt x="21982" y="22584"/>
                    <a:pt x="21822" y="22584"/>
                    <a:pt x="21822" y="22436"/>
                  </a:cubicBezTo>
                  <a:close/>
                  <a:moveTo>
                    <a:pt x="22436" y="22436"/>
                  </a:moveTo>
                  <a:cubicBezTo>
                    <a:pt x="22436" y="22584"/>
                    <a:pt x="22289" y="22584"/>
                    <a:pt x="22289" y="22584"/>
                  </a:cubicBezTo>
                  <a:lnTo>
                    <a:pt x="21982" y="22584"/>
                  </a:lnTo>
                  <a:lnTo>
                    <a:pt x="22129" y="22436"/>
                  </a:lnTo>
                  <a:close/>
                  <a:moveTo>
                    <a:pt x="22904" y="22276"/>
                  </a:moveTo>
                  <a:cubicBezTo>
                    <a:pt x="22904" y="22436"/>
                    <a:pt x="22744" y="22436"/>
                    <a:pt x="22744" y="22436"/>
                  </a:cubicBezTo>
                  <a:lnTo>
                    <a:pt x="22904" y="22436"/>
                  </a:lnTo>
                  <a:lnTo>
                    <a:pt x="22904" y="22584"/>
                  </a:lnTo>
                  <a:lnTo>
                    <a:pt x="22596" y="22584"/>
                  </a:lnTo>
                  <a:lnTo>
                    <a:pt x="22596" y="22436"/>
                  </a:lnTo>
                  <a:lnTo>
                    <a:pt x="22744" y="22436"/>
                  </a:lnTo>
                  <a:cubicBezTo>
                    <a:pt x="22744" y="22276"/>
                    <a:pt x="22744" y="22276"/>
                    <a:pt x="22904" y="22276"/>
                  </a:cubicBezTo>
                  <a:close/>
                  <a:moveTo>
                    <a:pt x="17826" y="22743"/>
                  </a:moveTo>
                  <a:cubicBezTo>
                    <a:pt x="17519" y="22891"/>
                    <a:pt x="17519" y="22891"/>
                    <a:pt x="17064" y="22891"/>
                  </a:cubicBezTo>
                  <a:cubicBezTo>
                    <a:pt x="17372" y="22891"/>
                    <a:pt x="17519" y="22743"/>
                    <a:pt x="17826" y="22743"/>
                  </a:cubicBezTo>
                  <a:close/>
                  <a:moveTo>
                    <a:pt x="21822" y="23198"/>
                  </a:moveTo>
                  <a:cubicBezTo>
                    <a:pt x="21851" y="23198"/>
                    <a:pt x="21880" y="23198"/>
                    <a:pt x="21908" y="23199"/>
                  </a:cubicBezTo>
                  <a:lnTo>
                    <a:pt x="21908" y="23199"/>
                  </a:lnTo>
                  <a:cubicBezTo>
                    <a:pt x="21928" y="23198"/>
                    <a:pt x="21952" y="23198"/>
                    <a:pt x="21982" y="23198"/>
                  </a:cubicBezTo>
                  <a:close/>
                  <a:moveTo>
                    <a:pt x="13278" y="23395"/>
                  </a:moveTo>
                  <a:cubicBezTo>
                    <a:pt x="13336" y="23395"/>
                    <a:pt x="13376" y="23432"/>
                    <a:pt x="13376" y="23506"/>
                  </a:cubicBezTo>
                  <a:lnTo>
                    <a:pt x="13069" y="23506"/>
                  </a:lnTo>
                  <a:cubicBezTo>
                    <a:pt x="13143" y="23432"/>
                    <a:pt x="13219" y="23395"/>
                    <a:pt x="13278" y="23395"/>
                  </a:cubicBezTo>
                  <a:close/>
                  <a:moveTo>
                    <a:pt x="14138" y="23358"/>
                  </a:moveTo>
                  <a:cubicBezTo>
                    <a:pt x="13991" y="23506"/>
                    <a:pt x="13524" y="23506"/>
                    <a:pt x="13376" y="23506"/>
                  </a:cubicBezTo>
                  <a:cubicBezTo>
                    <a:pt x="13524" y="23506"/>
                    <a:pt x="13524" y="23506"/>
                    <a:pt x="13684" y="23358"/>
                  </a:cubicBezTo>
                  <a:close/>
                  <a:moveTo>
                    <a:pt x="21514" y="23198"/>
                  </a:moveTo>
                  <a:cubicBezTo>
                    <a:pt x="21514" y="23358"/>
                    <a:pt x="21514" y="23358"/>
                    <a:pt x="21367" y="23506"/>
                  </a:cubicBezTo>
                  <a:cubicBezTo>
                    <a:pt x="21514" y="23506"/>
                    <a:pt x="21674" y="23358"/>
                    <a:pt x="21674" y="23358"/>
                  </a:cubicBezTo>
                  <a:lnTo>
                    <a:pt x="22129" y="23358"/>
                  </a:lnTo>
                  <a:cubicBezTo>
                    <a:pt x="22129" y="23228"/>
                    <a:pt x="22031" y="23204"/>
                    <a:pt x="21908" y="23199"/>
                  </a:cubicBezTo>
                  <a:lnTo>
                    <a:pt x="21908" y="23199"/>
                  </a:lnTo>
                  <a:cubicBezTo>
                    <a:pt x="21817" y="23204"/>
                    <a:pt x="21795" y="23228"/>
                    <a:pt x="21674" y="23358"/>
                  </a:cubicBezTo>
                  <a:lnTo>
                    <a:pt x="21822" y="23198"/>
                  </a:lnTo>
                  <a:close/>
                  <a:moveTo>
                    <a:pt x="11680" y="23506"/>
                  </a:moveTo>
                  <a:lnTo>
                    <a:pt x="11680" y="23665"/>
                  </a:lnTo>
                  <a:lnTo>
                    <a:pt x="11532" y="23665"/>
                  </a:lnTo>
                  <a:cubicBezTo>
                    <a:pt x="11680" y="23665"/>
                    <a:pt x="11840" y="23665"/>
                    <a:pt x="11987" y="23813"/>
                  </a:cubicBezTo>
                  <a:cubicBezTo>
                    <a:pt x="11840" y="23813"/>
                    <a:pt x="11840" y="23973"/>
                    <a:pt x="11840" y="23973"/>
                  </a:cubicBezTo>
                  <a:lnTo>
                    <a:pt x="12294" y="23973"/>
                  </a:lnTo>
                  <a:lnTo>
                    <a:pt x="12294" y="24120"/>
                  </a:lnTo>
                  <a:lnTo>
                    <a:pt x="12147" y="24120"/>
                  </a:lnTo>
                  <a:cubicBezTo>
                    <a:pt x="11987" y="24120"/>
                    <a:pt x="11840" y="24280"/>
                    <a:pt x="11680" y="24280"/>
                  </a:cubicBezTo>
                  <a:lnTo>
                    <a:pt x="10917" y="24280"/>
                  </a:lnTo>
                  <a:cubicBezTo>
                    <a:pt x="10838" y="24200"/>
                    <a:pt x="10761" y="24200"/>
                    <a:pt x="10704" y="24200"/>
                  </a:cubicBezTo>
                  <a:cubicBezTo>
                    <a:pt x="10647" y="24200"/>
                    <a:pt x="10610" y="24200"/>
                    <a:pt x="10610" y="24120"/>
                  </a:cubicBezTo>
                  <a:cubicBezTo>
                    <a:pt x="10450" y="24120"/>
                    <a:pt x="10450" y="24120"/>
                    <a:pt x="10303" y="23973"/>
                  </a:cubicBezTo>
                  <a:lnTo>
                    <a:pt x="10758" y="23973"/>
                  </a:lnTo>
                  <a:cubicBezTo>
                    <a:pt x="10864" y="23973"/>
                    <a:pt x="11036" y="23902"/>
                    <a:pt x="11183" y="23902"/>
                  </a:cubicBezTo>
                  <a:cubicBezTo>
                    <a:pt x="11256" y="23902"/>
                    <a:pt x="11323" y="23919"/>
                    <a:pt x="11372" y="23973"/>
                  </a:cubicBezTo>
                  <a:cubicBezTo>
                    <a:pt x="11532" y="23973"/>
                    <a:pt x="11532" y="23973"/>
                    <a:pt x="11680" y="23813"/>
                  </a:cubicBezTo>
                  <a:lnTo>
                    <a:pt x="10610" y="23813"/>
                  </a:lnTo>
                  <a:lnTo>
                    <a:pt x="10610" y="23665"/>
                  </a:lnTo>
                  <a:lnTo>
                    <a:pt x="11532" y="23665"/>
                  </a:lnTo>
                  <a:lnTo>
                    <a:pt x="11532" y="23506"/>
                  </a:lnTo>
                  <a:close/>
                  <a:moveTo>
                    <a:pt x="1" y="0"/>
                  </a:moveTo>
                  <a:lnTo>
                    <a:pt x="1" y="20899"/>
                  </a:lnTo>
                  <a:lnTo>
                    <a:pt x="1" y="22436"/>
                  </a:lnTo>
                  <a:lnTo>
                    <a:pt x="1" y="25964"/>
                  </a:lnTo>
                  <a:lnTo>
                    <a:pt x="308" y="25964"/>
                  </a:lnTo>
                  <a:cubicBezTo>
                    <a:pt x="308" y="26017"/>
                    <a:pt x="326" y="26035"/>
                    <a:pt x="350" y="26035"/>
                  </a:cubicBezTo>
                  <a:cubicBezTo>
                    <a:pt x="397" y="26035"/>
                    <a:pt x="468" y="25964"/>
                    <a:pt x="468" y="25964"/>
                  </a:cubicBezTo>
                  <a:lnTo>
                    <a:pt x="616" y="25964"/>
                  </a:lnTo>
                  <a:lnTo>
                    <a:pt x="775" y="26124"/>
                  </a:lnTo>
                  <a:lnTo>
                    <a:pt x="1538" y="26124"/>
                  </a:lnTo>
                  <a:cubicBezTo>
                    <a:pt x="1538" y="25964"/>
                    <a:pt x="1697" y="25964"/>
                    <a:pt x="1845" y="25964"/>
                  </a:cubicBezTo>
                  <a:lnTo>
                    <a:pt x="2927" y="25964"/>
                  </a:lnTo>
                  <a:cubicBezTo>
                    <a:pt x="3074" y="25817"/>
                    <a:pt x="3382" y="25817"/>
                    <a:pt x="3689" y="25817"/>
                  </a:cubicBezTo>
                  <a:cubicBezTo>
                    <a:pt x="3996" y="25817"/>
                    <a:pt x="4304" y="25817"/>
                    <a:pt x="4611" y="25657"/>
                  </a:cubicBezTo>
                  <a:lnTo>
                    <a:pt x="5693" y="25657"/>
                  </a:lnTo>
                  <a:lnTo>
                    <a:pt x="5693" y="25817"/>
                  </a:lnTo>
                  <a:lnTo>
                    <a:pt x="7377" y="25817"/>
                  </a:lnTo>
                  <a:cubicBezTo>
                    <a:pt x="7684" y="25817"/>
                    <a:pt x="7992" y="25817"/>
                    <a:pt x="8151" y="25657"/>
                  </a:cubicBezTo>
                  <a:cubicBezTo>
                    <a:pt x="8766" y="25657"/>
                    <a:pt x="9381" y="25509"/>
                    <a:pt x="9995" y="25509"/>
                  </a:cubicBezTo>
                  <a:cubicBezTo>
                    <a:pt x="10450" y="25350"/>
                    <a:pt x="11065" y="25202"/>
                    <a:pt x="11532" y="25202"/>
                  </a:cubicBezTo>
                  <a:cubicBezTo>
                    <a:pt x="11840" y="25202"/>
                    <a:pt x="12147" y="25042"/>
                    <a:pt x="12602" y="25042"/>
                  </a:cubicBezTo>
                  <a:cubicBezTo>
                    <a:pt x="12762" y="25042"/>
                    <a:pt x="12909" y="25042"/>
                    <a:pt x="13216" y="24895"/>
                  </a:cubicBezTo>
                  <a:cubicBezTo>
                    <a:pt x="13376" y="24895"/>
                    <a:pt x="13684" y="24735"/>
                    <a:pt x="13831" y="24735"/>
                  </a:cubicBezTo>
                  <a:cubicBezTo>
                    <a:pt x="14298" y="24735"/>
                    <a:pt x="14606" y="24735"/>
                    <a:pt x="15060" y="24587"/>
                  </a:cubicBezTo>
                  <a:lnTo>
                    <a:pt x="15368" y="24587"/>
                  </a:lnTo>
                  <a:cubicBezTo>
                    <a:pt x="15835" y="24587"/>
                    <a:pt x="16142" y="24587"/>
                    <a:pt x="16450" y="24735"/>
                  </a:cubicBezTo>
                  <a:lnTo>
                    <a:pt x="16757" y="24735"/>
                  </a:lnTo>
                  <a:cubicBezTo>
                    <a:pt x="16757" y="24895"/>
                    <a:pt x="16904" y="25042"/>
                    <a:pt x="17212" y="25042"/>
                  </a:cubicBezTo>
                  <a:cubicBezTo>
                    <a:pt x="17372" y="25042"/>
                    <a:pt x="17519" y="25042"/>
                    <a:pt x="17826" y="25202"/>
                  </a:cubicBezTo>
                  <a:lnTo>
                    <a:pt x="17986" y="25202"/>
                  </a:lnTo>
                  <a:cubicBezTo>
                    <a:pt x="18441" y="25202"/>
                    <a:pt x="18294" y="25202"/>
                    <a:pt x="18601" y="24895"/>
                  </a:cubicBezTo>
                  <a:lnTo>
                    <a:pt x="18748" y="24735"/>
                  </a:lnTo>
                  <a:cubicBezTo>
                    <a:pt x="18748" y="24735"/>
                    <a:pt x="18748" y="24587"/>
                    <a:pt x="18601" y="24587"/>
                  </a:cubicBezTo>
                  <a:lnTo>
                    <a:pt x="18294" y="24587"/>
                  </a:lnTo>
                  <a:cubicBezTo>
                    <a:pt x="18294" y="24587"/>
                    <a:pt x="18134" y="24428"/>
                    <a:pt x="17986" y="24428"/>
                  </a:cubicBezTo>
                  <a:lnTo>
                    <a:pt x="17372" y="24428"/>
                  </a:lnTo>
                  <a:lnTo>
                    <a:pt x="17212" y="24280"/>
                  </a:lnTo>
                  <a:cubicBezTo>
                    <a:pt x="17064" y="24280"/>
                    <a:pt x="17064" y="24280"/>
                    <a:pt x="17064" y="24120"/>
                  </a:cubicBezTo>
                  <a:lnTo>
                    <a:pt x="16904" y="24120"/>
                  </a:lnTo>
                  <a:cubicBezTo>
                    <a:pt x="16757" y="24120"/>
                    <a:pt x="16597" y="23973"/>
                    <a:pt x="16450" y="23973"/>
                  </a:cubicBezTo>
                  <a:lnTo>
                    <a:pt x="16290" y="23973"/>
                  </a:lnTo>
                  <a:cubicBezTo>
                    <a:pt x="16450" y="23813"/>
                    <a:pt x="16450" y="23813"/>
                    <a:pt x="16597" y="23813"/>
                  </a:cubicBezTo>
                  <a:cubicBezTo>
                    <a:pt x="16904" y="23813"/>
                    <a:pt x="17064" y="23813"/>
                    <a:pt x="17372" y="23665"/>
                  </a:cubicBezTo>
                  <a:cubicBezTo>
                    <a:pt x="17519" y="23665"/>
                    <a:pt x="17826" y="23665"/>
                    <a:pt x="17986" y="23506"/>
                  </a:cubicBezTo>
                  <a:cubicBezTo>
                    <a:pt x="18134" y="23506"/>
                    <a:pt x="18134" y="23506"/>
                    <a:pt x="18134" y="23665"/>
                  </a:cubicBezTo>
                  <a:lnTo>
                    <a:pt x="18294" y="23665"/>
                  </a:lnTo>
                  <a:cubicBezTo>
                    <a:pt x="18601" y="23506"/>
                    <a:pt x="19056" y="23506"/>
                    <a:pt x="19363" y="23506"/>
                  </a:cubicBezTo>
                  <a:cubicBezTo>
                    <a:pt x="19363" y="23506"/>
                    <a:pt x="19523" y="23506"/>
                    <a:pt x="19523" y="23358"/>
                  </a:cubicBezTo>
                  <a:lnTo>
                    <a:pt x="19830" y="23358"/>
                  </a:lnTo>
                  <a:cubicBezTo>
                    <a:pt x="20138" y="23358"/>
                    <a:pt x="20285" y="23358"/>
                    <a:pt x="20285" y="23198"/>
                  </a:cubicBezTo>
                  <a:cubicBezTo>
                    <a:pt x="20445" y="23051"/>
                    <a:pt x="20592" y="23051"/>
                    <a:pt x="20752" y="23051"/>
                  </a:cubicBezTo>
                  <a:lnTo>
                    <a:pt x="21367" y="23051"/>
                  </a:lnTo>
                  <a:lnTo>
                    <a:pt x="21367" y="23198"/>
                  </a:lnTo>
                  <a:lnTo>
                    <a:pt x="21514" y="23198"/>
                  </a:lnTo>
                  <a:lnTo>
                    <a:pt x="21514" y="23051"/>
                  </a:lnTo>
                  <a:lnTo>
                    <a:pt x="21674" y="23051"/>
                  </a:lnTo>
                  <a:cubicBezTo>
                    <a:pt x="21982" y="23051"/>
                    <a:pt x="22129" y="22891"/>
                    <a:pt x="22436" y="22891"/>
                  </a:cubicBezTo>
                  <a:cubicBezTo>
                    <a:pt x="22596" y="22891"/>
                    <a:pt x="22744" y="22891"/>
                    <a:pt x="22904" y="22743"/>
                  </a:cubicBezTo>
                  <a:lnTo>
                    <a:pt x="23051" y="22743"/>
                  </a:lnTo>
                  <a:cubicBezTo>
                    <a:pt x="23211" y="22743"/>
                    <a:pt x="23211" y="22743"/>
                    <a:pt x="23359" y="22584"/>
                  </a:cubicBezTo>
                  <a:lnTo>
                    <a:pt x="23666" y="22584"/>
                  </a:lnTo>
                  <a:cubicBezTo>
                    <a:pt x="23826" y="22584"/>
                    <a:pt x="23826" y="22584"/>
                    <a:pt x="23973" y="22436"/>
                  </a:cubicBezTo>
                  <a:lnTo>
                    <a:pt x="24281" y="22436"/>
                  </a:lnTo>
                  <a:cubicBezTo>
                    <a:pt x="24588" y="22276"/>
                    <a:pt x="24895" y="22276"/>
                    <a:pt x="25203" y="22129"/>
                  </a:cubicBezTo>
                  <a:cubicBezTo>
                    <a:pt x="25055" y="22129"/>
                    <a:pt x="24895" y="22129"/>
                    <a:pt x="24588" y="22276"/>
                  </a:cubicBezTo>
                  <a:lnTo>
                    <a:pt x="23666" y="22276"/>
                  </a:lnTo>
                  <a:cubicBezTo>
                    <a:pt x="23518" y="22276"/>
                    <a:pt x="23518" y="22436"/>
                    <a:pt x="23518" y="22436"/>
                  </a:cubicBezTo>
                  <a:cubicBezTo>
                    <a:pt x="23359" y="22436"/>
                    <a:pt x="23211" y="22436"/>
                    <a:pt x="23051" y="22276"/>
                  </a:cubicBezTo>
                  <a:lnTo>
                    <a:pt x="23051" y="22129"/>
                  </a:lnTo>
                  <a:lnTo>
                    <a:pt x="23826" y="22129"/>
                  </a:lnTo>
                  <a:cubicBezTo>
                    <a:pt x="23826" y="22276"/>
                    <a:pt x="23973" y="22276"/>
                    <a:pt x="24133" y="22276"/>
                  </a:cubicBezTo>
                  <a:cubicBezTo>
                    <a:pt x="23973" y="22276"/>
                    <a:pt x="23973" y="22129"/>
                    <a:pt x="23973" y="22129"/>
                  </a:cubicBezTo>
                  <a:cubicBezTo>
                    <a:pt x="24133" y="22129"/>
                    <a:pt x="24281" y="21969"/>
                    <a:pt x="24281" y="21969"/>
                  </a:cubicBezTo>
                  <a:lnTo>
                    <a:pt x="24895" y="21969"/>
                  </a:lnTo>
                  <a:cubicBezTo>
                    <a:pt x="24948" y="21920"/>
                    <a:pt x="25000" y="21903"/>
                    <a:pt x="25046" y="21903"/>
                  </a:cubicBezTo>
                  <a:cubicBezTo>
                    <a:pt x="25137" y="21903"/>
                    <a:pt x="25203" y="21969"/>
                    <a:pt x="25203" y="21969"/>
                  </a:cubicBezTo>
                  <a:cubicBezTo>
                    <a:pt x="25362" y="21969"/>
                    <a:pt x="25362" y="21969"/>
                    <a:pt x="25203" y="22129"/>
                  </a:cubicBezTo>
                  <a:cubicBezTo>
                    <a:pt x="25362" y="22129"/>
                    <a:pt x="25362" y="21969"/>
                    <a:pt x="25510" y="21969"/>
                  </a:cubicBezTo>
                  <a:cubicBezTo>
                    <a:pt x="25510" y="21969"/>
                    <a:pt x="25362" y="21969"/>
                    <a:pt x="25362" y="21821"/>
                  </a:cubicBezTo>
                  <a:lnTo>
                    <a:pt x="25510" y="21821"/>
                  </a:lnTo>
                  <a:lnTo>
                    <a:pt x="25510" y="21662"/>
                  </a:lnTo>
                  <a:lnTo>
                    <a:pt x="25203" y="21662"/>
                  </a:lnTo>
                  <a:lnTo>
                    <a:pt x="25203" y="21514"/>
                  </a:lnTo>
                  <a:lnTo>
                    <a:pt x="24895" y="21514"/>
                  </a:lnTo>
                  <a:lnTo>
                    <a:pt x="24748" y="21662"/>
                  </a:lnTo>
                  <a:lnTo>
                    <a:pt x="24895" y="21662"/>
                  </a:lnTo>
                  <a:cubicBezTo>
                    <a:pt x="25055" y="21662"/>
                    <a:pt x="25055" y="21662"/>
                    <a:pt x="25203" y="21821"/>
                  </a:cubicBezTo>
                  <a:lnTo>
                    <a:pt x="24895" y="21821"/>
                  </a:lnTo>
                  <a:cubicBezTo>
                    <a:pt x="24748" y="21821"/>
                    <a:pt x="24748" y="21662"/>
                    <a:pt x="24748" y="21662"/>
                  </a:cubicBezTo>
                  <a:lnTo>
                    <a:pt x="24588" y="21662"/>
                  </a:lnTo>
                  <a:cubicBezTo>
                    <a:pt x="24588" y="21821"/>
                    <a:pt x="24588" y="21821"/>
                    <a:pt x="24440" y="21821"/>
                  </a:cubicBezTo>
                  <a:cubicBezTo>
                    <a:pt x="24387" y="21768"/>
                    <a:pt x="24352" y="21750"/>
                    <a:pt x="24322" y="21750"/>
                  </a:cubicBezTo>
                  <a:cubicBezTo>
                    <a:pt x="24264" y="21750"/>
                    <a:pt x="24231" y="21821"/>
                    <a:pt x="24133" y="21821"/>
                  </a:cubicBezTo>
                  <a:cubicBezTo>
                    <a:pt x="23826" y="21821"/>
                    <a:pt x="23666" y="21821"/>
                    <a:pt x="23359" y="21969"/>
                  </a:cubicBezTo>
                  <a:lnTo>
                    <a:pt x="23211" y="21969"/>
                  </a:lnTo>
                  <a:cubicBezTo>
                    <a:pt x="23051" y="21969"/>
                    <a:pt x="22904" y="22129"/>
                    <a:pt x="22744" y="22129"/>
                  </a:cubicBezTo>
                  <a:lnTo>
                    <a:pt x="22596" y="22129"/>
                  </a:lnTo>
                  <a:cubicBezTo>
                    <a:pt x="22436" y="22129"/>
                    <a:pt x="22129" y="22129"/>
                    <a:pt x="21982" y="22276"/>
                  </a:cubicBezTo>
                  <a:cubicBezTo>
                    <a:pt x="21822" y="22276"/>
                    <a:pt x="21514" y="22276"/>
                    <a:pt x="21367" y="22129"/>
                  </a:cubicBezTo>
                  <a:lnTo>
                    <a:pt x="20592" y="22129"/>
                  </a:lnTo>
                  <a:cubicBezTo>
                    <a:pt x="20445" y="22129"/>
                    <a:pt x="20138" y="22276"/>
                    <a:pt x="19830" y="22276"/>
                  </a:cubicBezTo>
                  <a:lnTo>
                    <a:pt x="19670" y="22276"/>
                  </a:lnTo>
                  <a:cubicBezTo>
                    <a:pt x="19363" y="22276"/>
                    <a:pt x="18908" y="22276"/>
                    <a:pt x="18601" y="22436"/>
                  </a:cubicBezTo>
                  <a:cubicBezTo>
                    <a:pt x="18441" y="22436"/>
                    <a:pt x="18441" y="22436"/>
                    <a:pt x="18294" y="22584"/>
                  </a:cubicBezTo>
                  <a:cubicBezTo>
                    <a:pt x="18441" y="22584"/>
                    <a:pt x="18601" y="22584"/>
                    <a:pt x="18748" y="22436"/>
                  </a:cubicBezTo>
                  <a:cubicBezTo>
                    <a:pt x="18908" y="22436"/>
                    <a:pt x="18908" y="22436"/>
                    <a:pt x="18908" y="22584"/>
                  </a:cubicBezTo>
                  <a:lnTo>
                    <a:pt x="19056" y="22584"/>
                  </a:lnTo>
                  <a:cubicBezTo>
                    <a:pt x="19216" y="22436"/>
                    <a:pt x="19523" y="22436"/>
                    <a:pt x="19670" y="22436"/>
                  </a:cubicBezTo>
                  <a:lnTo>
                    <a:pt x="20592" y="22436"/>
                  </a:lnTo>
                  <a:cubicBezTo>
                    <a:pt x="20592" y="22584"/>
                    <a:pt x="20445" y="22584"/>
                    <a:pt x="20445" y="22584"/>
                  </a:cubicBezTo>
                  <a:lnTo>
                    <a:pt x="19523" y="22584"/>
                  </a:lnTo>
                  <a:cubicBezTo>
                    <a:pt x="19216" y="22584"/>
                    <a:pt x="18748" y="22584"/>
                    <a:pt x="18441" y="22743"/>
                  </a:cubicBezTo>
                  <a:lnTo>
                    <a:pt x="18134" y="22743"/>
                  </a:lnTo>
                  <a:cubicBezTo>
                    <a:pt x="18134" y="22584"/>
                    <a:pt x="18134" y="22584"/>
                    <a:pt x="18294" y="22584"/>
                  </a:cubicBezTo>
                  <a:lnTo>
                    <a:pt x="17679" y="22584"/>
                  </a:lnTo>
                  <a:cubicBezTo>
                    <a:pt x="17372" y="22743"/>
                    <a:pt x="17064" y="22743"/>
                    <a:pt x="16597" y="22891"/>
                  </a:cubicBezTo>
                  <a:lnTo>
                    <a:pt x="16142" y="22891"/>
                  </a:lnTo>
                  <a:cubicBezTo>
                    <a:pt x="15982" y="23051"/>
                    <a:pt x="15982" y="23051"/>
                    <a:pt x="15835" y="23051"/>
                  </a:cubicBezTo>
                  <a:cubicBezTo>
                    <a:pt x="15675" y="23051"/>
                    <a:pt x="15368" y="23198"/>
                    <a:pt x="15220" y="23198"/>
                  </a:cubicBezTo>
                  <a:lnTo>
                    <a:pt x="14753" y="23198"/>
                  </a:lnTo>
                  <a:cubicBezTo>
                    <a:pt x="14753" y="23198"/>
                    <a:pt x="14687" y="23133"/>
                    <a:pt x="14644" y="23133"/>
                  </a:cubicBezTo>
                  <a:cubicBezTo>
                    <a:pt x="14622" y="23133"/>
                    <a:pt x="14606" y="23149"/>
                    <a:pt x="14606" y="23198"/>
                  </a:cubicBezTo>
                  <a:lnTo>
                    <a:pt x="14446" y="23198"/>
                  </a:lnTo>
                  <a:cubicBezTo>
                    <a:pt x="14138" y="23198"/>
                    <a:pt x="13991" y="23051"/>
                    <a:pt x="13684" y="23051"/>
                  </a:cubicBezTo>
                  <a:lnTo>
                    <a:pt x="13069" y="23051"/>
                  </a:lnTo>
                  <a:cubicBezTo>
                    <a:pt x="12762" y="23051"/>
                    <a:pt x="12454" y="23051"/>
                    <a:pt x="11987" y="23198"/>
                  </a:cubicBezTo>
                  <a:lnTo>
                    <a:pt x="9381" y="23198"/>
                  </a:lnTo>
                  <a:cubicBezTo>
                    <a:pt x="9221" y="23198"/>
                    <a:pt x="9073" y="23198"/>
                    <a:pt x="8914" y="23051"/>
                  </a:cubicBezTo>
                  <a:lnTo>
                    <a:pt x="8766" y="23198"/>
                  </a:lnTo>
                  <a:lnTo>
                    <a:pt x="6148" y="23198"/>
                  </a:lnTo>
                  <a:cubicBezTo>
                    <a:pt x="6148" y="23198"/>
                    <a:pt x="6307" y="23198"/>
                    <a:pt x="6307" y="23051"/>
                  </a:cubicBezTo>
                  <a:lnTo>
                    <a:pt x="6615" y="23051"/>
                  </a:lnTo>
                  <a:cubicBezTo>
                    <a:pt x="6762" y="22891"/>
                    <a:pt x="6922" y="22891"/>
                    <a:pt x="7070" y="22891"/>
                  </a:cubicBezTo>
                  <a:cubicBezTo>
                    <a:pt x="7537" y="22891"/>
                    <a:pt x="8151" y="22743"/>
                    <a:pt x="8606" y="22584"/>
                  </a:cubicBezTo>
                  <a:lnTo>
                    <a:pt x="8766" y="22584"/>
                  </a:lnTo>
                  <a:cubicBezTo>
                    <a:pt x="9221" y="22584"/>
                    <a:pt x="9528" y="22584"/>
                    <a:pt x="9995" y="22436"/>
                  </a:cubicBezTo>
                  <a:cubicBezTo>
                    <a:pt x="10143" y="22436"/>
                    <a:pt x="10143" y="22584"/>
                    <a:pt x="10303" y="22584"/>
                  </a:cubicBezTo>
                  <a:lnTo>
                    <a:pt x="10758" y="22584"/>
                  </a:lnTo>
                  <a:cubicBezTo>
                    <a:pt x="10917" y="22584"/>
                    <a:pt x="11065" y="22584"/>
                    <a:pt x="11225" y="22743"/>
                  </a:cubicBezTo>
                  <a:lnTo>
                    <a:pt x="12602" y="22743"/>
                  </a:lnTo>
                  <a:cubicBezTo>
                    <a:pt x="12602" y="22743"/>
                    <a:pt x="12762" y="22743"/>
                    <a:pt x="12762" y="22584"/>
                  </a:cubicBezTo>
                  <a:cubicBezTo>
                    <a:pt x="12909" y="22436"/>
                    <a:pt x="13069" y="22436"/>
                    <a:pt x="13216" y="22436"/>
                  </a:cubicBezTo>
                  <a:cubicBezTo>
                    <a:pt x="13216" y="22436"/>
                    <a:pt x="13069" y="22436"/>
                    <a:pt x="13069" y="22276"/>
                  </a:cubicBezTo>
                  <a:lnTo>
                    <a:pt x="15060" y="22276"/>
                  </a:lnTo>
                  <a:cubicBezTo>
                    <a:pt x="15140" y="22356"/>
                    <a:pt x="15257" y="22396"/>
                    <a:pt x="15372" y="22396"/>
                  </a:cubicBezTo>
                  <a:cubicBezTo>
                    <a:pt x="15488" y="22396"/>
                    <a:pt x="15601" y="22356"/>
                    <a:pt x="15675" y="22276"/>
                  </a:cubicBezTo>
                  <a:cubicBezTo>
                    <a:pt x="15835" y="22276"/>
                    <a:pt x="15982" y="22276"/>
                    <a:pt x="15982" y="22129"/>
                  </a:cubicBezTo>
                  <a:lnTo>
                    <a:pt x="16450" y="22129"/>
                  </a:lnTo>
                  <a:cubicBezTo>
                    <a:pt x="16597" y="22129"/>
                    <a:pt x="16597" y="21969"/>
                    <a:pt x="16597" y="21969"/>
                  </a:cubicBezTo>
                  <a:cubicBezTo>
                    <a:pt x="16757" y="21969"/>
                    <a:pt x="16757" y="21969"/>
                    <a:pt x="16904" y="21821"/>
                  </a:cubicBezTo>
                  <a:lnTo>
                    <a:pt x="17212" y="21821"/>
                  </a:lnTo>
                  <a:cubicBezTo>
                    <a:pt x="17372" y="21821"/>
                    <a:pt x="17372" y="21662"/>
                    <a:pt x="17372" y="21662"/>
                  </a:cubicBezTo>
                  <a:lnTo>
                    <a:pt x="17519" y="21662"/>
                  </a:lnTo>
                  <a:lnTo>
                    <a:pt x="17519" y="21821"/>
                  </a:lnTo>
                  <a:cubicBezTo>
                    <a:pt x="17679" y="21821"/>
                    <a:pt x="17679" y="21662"/>
                    <a:pt x="17679" y="21662"/>
                  </a:cubicBezTo>
                  <a:cubicBezTo>
                    <a:pt x="17679" y="21588"/>
                    <a:pt x="17716" y="21551"/>
                    <a:pt x="17773" y="21551"/>
                  </a:cubicBezTo>
                  <a:cubicBezTo>
                    <a:pt x="17830" y="21551"/>
                    <a:pt x="17906" y="21588"/>
                    <a:pt x="17986" y="21662"/>
                  </a:cubicBezTo>
                  <a:cubicBezTo>
                    <a:pt x="18294" y="21662"/>
                    <a:pt x="18441" y="21662"/>
                    <a:pt x="18601" y="21514"/>
                  </a:cubicBezTo>
                  <a:lnTo>
                    <a:pt x="18294" y="21514"/>
                  </a:lnTo>
                  <a:cubicBezTo>
                    <a:pt x="18441" y="21354"/>
                    <a:pt x="18601" y="21354"/>
                    <a:pt x="18908" y="21354"/>
                  </a:cubicBezTo>
                  <a:cubicBezTo>
                    <a:pt x="18908" y="21514"/>
                    <a:pt x="18748" y="21514"/>
                    <a:pt x="18601" y="21514"/>
                  </a:cubicBezTo>
                  <a:lnTo>
                    <a:pt x="19056" y="21514"/>
                  </a:lnTo>
                  <a:lnTo>
                    <a:pt x="18908" y="21354"/>
                  </a:lnTo>
                  <a:lnTo>
                    <a:pt x="19056" y="21354"/>
                  </a:lnTo>
                  <a:cubicBezTo>
                    <a:pt x="19363" y="21514"/>
                    <a:pt x="19523" y="21514"/>
                    <a:pt x="19830" y="21514"/>
                  </a:cubicBezTo>
                  <a:lnTo>
                    <a:pt x="19830" y="21354"/>
                  </a:lnTo>
                  <a:lnTo>
                    <a:pt x="20900" y="21354"/>
                  </a:lnTo>
                  <a:cubicBezTo>
                    <a:pt x="21207" y="21207"/>
                    <a:pt x="21514" y="21207"/>
                    <a:pt x="21674" y="21207"/>
                  </a:cubicBezTo>
                  <a:lnTo>
                    <a:pt x="22596" y="21207"/>
                  </a:lnTo>
                  <a:cubicBezTo>
                    <a:pt x="22904" y="21047"/>
                    <a:pt x="23211" y="21047"/>
                    <a:pt x="23518" y="21047"/>
                  </a:cubicBezTo>
                  <a:lnTo>
                    <a:pt x="24748" y="21047"/>
                  </a:lnTo>
                  <a:cubicBezTo>
                    <a:pt x="25055" y="21047"/>
                    <a:pt x="25362" y="20899"/>
                    <a:pt x="25670" y="20899"/>
                  </a:cubicBezTo>
                  <a:lnTo>
                    <a:pt x="25817" y="20899"/>
                  </a:lnTo>
                  <a:cubicBezTo>
                    <a:pt x="25977" y="20899"/>
                    <a:pt x="26284" y="20739"/>
                    <a:pt x="26432" y="20739"/>
                  </a:cubicBezTo>
                  <a:cubicBezTo>
                    <a:pt x="26538" y="20739"/>
                    <a:pt x="26574" y="20811"/>
                    <a:pt x="26586" y="20811"/>
                  </a:cubicBezTo>
                  <a:cubicBezTo>
                    <a:pt x="26592" y="20811"/>
                    <a:pt x="26592" y="20793"/>
                    <a:pt x="26592" y="20739"/>
                  </a:cubicBezTo>
                  <a:cubicBezTo>
                    <a:pt x="26739" y="20739"/>
                    <a:pt x="26899" y="20899"/>
                    <a:pt x="27047" y="20899"/>
                  </a:cubicBezTo>
                  <a:lnTo>
                    <a:pt x="26899" y="20899"/>
                  </a:lnTo>
                  <a:cubicBezTo>
                    <a:pt x="26899" y="21047"/>
                    <a:pt x="26739" y="21047"/>
                    <a:pt x="26592" y="21047"/>
                  </a:cubicBezTo>
                  <a:lnTo>
                    <a:pt x="26284" y="21047"/>
                  </a:lnTo>
                  <a:cubicBezTo>
                    <a:pt x="26125" y="21047"/>
                    <a:pt x="26125" y="21047"/>
                    <a:pt x="25977" y="21207"/>
                  </a:cubicBezTo>
                  <a:cubicBezTo>
                    <a:pt x="25817" y="21354"/>
                    <a:pt x="25670" y="21354"/>
                    <a:pt x="25510" y="21354"/>
                  </a:cubicBezTo>
                  <a:cubicBezTo>
                    <a:pt x="25362" y="21354"/>
                    <a:pt x="25362" y="21354"/>
                    <a:pt x="25203" y="21514"/>
                  </a:cubicBezTo>
                  <a:cubicBezTo>
                    <a:pt x="25203" y="21514"/>
                    <a:pt x="25274" y="21580"/>
                    <a:pt x="25321" y="21580"/>
                  </a:cubicBezTo>
                  <a:cubicBezTo>
                    <a:pt x="25345" y="21580"/>
                    <a:pt x="25362" y="21563"/>
                    <a:pt x="25362" y="21514"/>
                  </a:cubicBezTo>
                  <a:lnTo>
                    <a:pt x="25817" y="21514"/>
                  </a:lnTo>
                  <a:cubicBezTo>
                    <a:pt x="25977" y="21354"/>
                    <a:pt x="26125" y="21354"/>
                    <a:pt x="26284" y="21354"/>
                  </a:cubicBezTo>
                  <a:lnTo>
                    <a:pt x="26592" y="21354"/>
                  </a:lnTo>
                  <a:cubicBezTo>
                    <a:pt x="26739" y="21207"/>
                    <a:pt x="26899" y="21207"/>
                    <a:pt x="27047" y="21207"/>
                  </a:cubicBezTo>
                  <a:lnTo>
                    <a:pt x="27206" y="21207"/>
                  </a:lnTo>
                  <a:cubicBezTo>
                    <a:pt x="27354" y="21207"/>
                    <a:pt x="27354" y="21047"/>
                    <a:pt x="27514" y="21047"/>
                  </a:cubicBezTo>
                  <a:cubicBezTo>
                    <a:pt x="27354" y="20899"/>
                    <a:pt x="27206" y="20899"/>
                    <a:pt x="27206" y="20899"/>
                  </a:cubicBezTo>
                  <a:lnTo>
                    <a:pt x="28436" y="20899"/>
                  </a:lnTo>
                  <a:cubicBezTo>
                    <a:pt x="28583" y="20899"/>
                    <a:pt x="28583" y="20899"/>
                    <a:pt x="28583" y="20739"/>
                  </a:cubicBezTo>
                  <a:lnTo>
                    <a:pt x="28276" y="20739"/>
                  </a:lnTo>
                  <a:lnTo>
                    <a:pt x="28276" y="20592"/>
                  </a:lnTo>
                  <a:lnTo>
                    <a:pt x="27969" y="20592"/>
                  </a:lnTo>
                  <a:cubicBezTo>
                    <a:pt x="27866" y="20641"/>
                    <a:pt x="27781" y="20658"/>
                    <a:pt x="27703" y="20658"/>
                  </a:cubicBezTo>
                  <a:cubicBezTo>
                    <a:pt x="27545" y="20658"/>
                    <a:pt x="27411" y="20592"/>
                    <a:pt x="27206" y="20592"/>
                  </a:cubicBezTo>
                  <a:cubicBezTo>
                    <a:pt x="27354" y="20592"/>
                    <a:pt x="27514" y="20432"/>
                    <a:pt x="27821" y="20432"/>
                  </a:cubicBezTo>
                  <a:cubicBezTo>
                    <a:pt x="27969" y="20285"/>
                    <a:pt x="28276" y="20285"/>
                    <a:pt x="28583" y="20285"/>
                  </a:cubicBezTo>
                  <a:cubicBezTo>
                    <a:pt x="28743" y="20125"/>
                    <a:pt x="29050" y="20125"/>
                    <a:pt x="29198" y="20125"/>
                  </a:cubicBezTo>
                  <a:cubicBezTo>
                    <a:pt x="29358" y="20125"/>
                    <a:pt x="29505" y="19977"/>
                    <a:pt x="29665" y="19977"/>
                  </a:cubicBezTo>
                  <a:cubicBezTo>
                    <a:pt x="30280" y="19977"/>
                    <a:pt x="30894" y="19817"/>
                    <a:pt x="31509" y="19817"/>
                  </a:cubicBezTo>
                  <a:cubicBezTo>
                    <a:pt x="31509" y="19817"/>
                    <a:pt x="31657" y="19817"/>
                    <a:pt x="31657" y="19670"/>
                  </a:cubicBezTo>
                  <a:lnTo>
                    <a:pt x="38111" y="19670"/>
                  </a:lnTo>
                  <a:cubicBezTo>
                    <a:pt x="38271" y="19670"/>
                    <a:pt x="38578" y="19670"/>
                    <a:pt x="38885" y="19817"/>
                  </a:cubicBezTo>
                  <a:lnTo>
                    <a:pt x="39033" y="19817"/>
                  </a:lnTo>
                  <a:cubicBezTo>
                    <a:pt x="39340" y="19817"/>
                    <a:pt x="39807" y="19817"/>
                    <a:pt x="40262" y="19670"/>
                  </a:cubicBezTo>
                  <a:lnTo>
                    <a:pt x="41344" y="19670"/>
                  </a:lnTo>
                  <a:cubicBezTo>
                    <a:pt x="41651" y="19670"/>
                    <a:pt x="41959" y="19670"/>
                    <a:pt x="42266" y="19510"/>
                  </a:cubicBezTo>
                  <a:lnTo>
                    <a:pt x="43495" y="19510"/>
                  </a:lnTo>
                  <a:cubicBezTo>
                    <a:pt x="43950" y="19363"/>
                    <a:pt x="44257" y="19363"/>
                    <a:pt x="44565" y="19363"/>
                  </a:cubicBezTo>
                  <a:lnTo>
                    <a:pt x="45032" y="19363"/>
                  </a:lnTo>
                  <a:cubicBezTo>
                    <a:pt x="45339" y="19203"/>
                    <a:pt x="45647" y="19203"/>
                    <a:pt x="45794" y="19203"/>
                  </a:cubicBezTo>
                  <a:cubicBezTo>
                    <a:pt x="45794" y="19055"/>
                    <a:pt x="45954" y="19055"/>
                    <a:pt x="45954" y="19055"/>
                  </a:cubicBezTo>
                  <a:cubicBezTo>
                    <a:pt x="45794" y="19055"/>
                    <a:pt x="45794" y="18895"/>
                    <a:pt x="45647" y="18895"/>
                  </a:cubicBezTo>
                  <a:lnTo>
                    <a:pt x="45487" y="18895"/>
                  </a:lnTo>
                  <a:lnTo>
                    <a:pt x="45487" y="19055"/>
                  </a:lnTo>
                  <a:cubicBezTo>
                    <a:pt x="45487" y="19203"/>
                    <a:pt x="45487" y="19203"/>
                    <a:pt x="45339" y="19203"/>
                  </a:cubicBezTo>
                  <a:cubicBezTo>
                    <a:pt x="45339" y="19055"/>
                    <a:pt x="45339" y="19055"/>
                    <a:pt x="45487" y="18895"/>
                  </a:cubicBezTo>
                  <a:cubicBezTo>
                    <a:pt x="45647" y="18895"/>
                    <a:pt x="45794" y="18895"/>
                    <a:pt x="45954" y="18748"/>
                  </a:cubicBezTo>
                  <a:lnTo>
                    <a:pt x="47491" y="18748"/>
                  </a:lnTo>
                  <a:cubicBezTo>
                    <a:pt x="47638" y="18588"/>
                    <a:pt x="47798" y="18588"/>
                    <a:pt x="47798" y="18588"/>
                  </a:cubicBezTo>
                  <a:lnTo>
                    <a:pt x="47946" y="18588"/>
                  </a:lnTo>
                  <a:lnTo>
                    <a:pt x="47946" y="18748"/>
                  </a:lnTo>
                  <a:cubicBezTo>
                    <a:pt x="48413" y="18748"/>
                    <a:pt x="48868" y="18895"/>
                    <a:pt x="49175" y="18895"/>
                  </a:cubicBezTo>
                  <a:lnTo>
                    <a:pt x="49482" y="18895"/>
                  </a:lnTo>
                  <a:cubicBezTo>
                    <a:pt x="49642" y="18895"/>
                    <a:pt x="49642" y="19055"/>
                    <a:pt x="49790" y="19055"/>
                  </a:cubicBezTo>
                  <a:lnTo>
                    <a:pt x="50871" y="19055"/>
                  </a:lnTo>
                  <a:cubicBezTo>
                    <a:pt x="50974" y="19104"/>
                    <a:pt x="51058" y="19121"/>
                    <a:pt x="51137" y="19121"/>
                  </a:cubicBezTo>
                  <a:cubicBezTo>
                    <a:pt x="51295" y="19121"/>
                    <a:pt x="51429" y="19055"/>
                    <a:pt x="51634" y="19055"/>
                  </a:cubicBezTo>
                  <a:lnTo>
                    <a:pt x="51793" y="19055"/>
                  </a:lnTo>
                  <a:cubicBezTo>
                    <a:pt x="51941" y="18895"/>
                    <a:pt x="52101" y="18895"/>
                    <a:pt x="52248" y="18895"/>
                  </a:cubicBezTo>
                  <a:lnTo>
                    <a:pt x="52248" y="19055"/>
                  </a:lnTo>
                  <a:cubicBezTo>
                    <a:pt x="52248" y="19203"/>
                    <a:pt x="52248" y="19203"/>
                    <a:pt x="52101" y="19203"/>
                  </a:cubicBezTo>
                  <a:lnTo>
                    <a:pt x="51941" y="19203"/>
                  </a:lnTo>
                  <a:cubicBezTo>
                    <a:pt x="51793" y="19363"/>
                    <a:pt x="51634" y="19363"/>
                    <a:pt x="51326" y="19363"/>
                  </a:cubicBezTo>
                  <a:lnTo>
                    <a:pt x="49027" y="19363"/>
                  </a:lnTo>
                  <a:lnTo>
                    <a:pt x="48868" y="19510"/>
                  </a:lnTo>
                  <a:cubicBezTo>
                    <a:pt x="49027" y="19510"/>
                    <a:pt x="49027" y="19510"/>
                    <a:pt x="49027" y="19670"/>
                  </a:cubicBezTo>
                  <a:lnTo>
                    <a:pt x="49335" y="19670"/>
                  </a:lnTo>
                  <a:lnTo>
                    <a:pt x="49482" y="19510"/>
                  </a:lnTo>
                  <a:lnTo>
                    <a:pt x="50712" y="19510"/>
                  </a:lnTo>
                  <a:lnTo>
                    <a:pt x="50712" y="19670"/>
                  </a:lnTo>
                  <a:lnTo>
                    <a:pt x="51179" y="19670"/>
                  </a:lnTo>
                  <a:cubicBezTo>
                    <a:pt x="51326" y="19670"/>
                    <a:pt x="51486" y="19510"/>
                    <a:pt x="51634" y="19510"/>
                  </a:cubicBezTo>
                  <a:cubicBezTo>
                    <a:pt x="51713" y="19436"/>
                    <a:pt x="51830" y="19400"/>
                    <a:pt x="51965" y="19400"/>
                  </a:cubicBezTo>
                  <a:cubicBezTo>
                    <a:pt x="52101" y="19400"/>
                    <a:pt x="52254" y="19436"/>
                    <a:pt x="52408" y="19510"/>
                  </a:cubicBezTo>
                  <a:lnTo>
                    <a:pt x="53170" y="19510"/>
                  </a:lnTo>
                  <a:cubicBezTo>
                    <a:pt x="53023" y="19670"/>
                    <a:pt x="53023" y="19670"/>
                    <a:pt x="52863" y="19670"/>
                  </a:cubicBezTo>
                  <a:lnTo>
                    <a:pt x="53637" y="19670"/>
                  </a:lnTo>
                  <a:cubicBezTo>
                    <a:pt x="53637" y="19670"/>
                    <a:pt x="53478" y="19670"/>
                    <a:pt x="53478" y="19510"/>
                  </a:cubicBezTo>
                  <a:lnTo>
                    <a:pt x="53637" y="19510"/>
                  </a:lnTo>
                  <a:cubicBezTo>
                    <a:pt x="53945" y="19510"/>
                    <a:pt x="54252" y="19363"/>
                    <a:pt x="54559" y="19363"/>
                  </a:cubicBezTo>
                  <a:cubicBezTo>
                    <a:pt x="54400" y="19363"/>
                    <a:pt x="54400" y="19510"/>
                    <a:pt x="54252" y="19510"/>
                  </a:cubicBezTo>
                  <a:lnTo>
                    <a:pt x="54400" y="19510"/>
                  </a:lnTo>
                  <a:cubicBezTo>
                    <a:pt x="54559" y="19510"/>
                    <a:pt x="54559" y="19510"/>
                    <a:pt x="54559" y="19363"/>
                  </a:cubicBezTo>
                  <a:lnTo>
                    <a:pt x="54867" y="19363"/>
                  </a:lnTo>
                  <a:lnTo>
                    <a:pt x="54867" y="19510"/>
                  </a:lnTo>
                  <a:lnTo>
                    <a:pt x="55936" y="19510"/>
                  </a:lnTo>
                  <a:cubicBezTo>
                    <a:pt x="56096" y="19363"/>
                    <a:pt x="56244" y="19363"/>
                    <a:pt x="56403" y="19363"/>
                  </a:cubicBezTo>
                  <a:lnTo>
                    <a:pt x="56711" y="19055"/>
                  </a:lnTo>
                  <a:lnTo>
                    <a:pt x="57325" y="19055"/>
                  </a:lnTo>
                  <a:cubicBezTo>
                    <a:pt x="57633" y="19055"/>
                    <a:pt x="57780" y="18895"/>
                    <a:pt x="58088" y="18895"/>
                  </a:cubicBezTo>
                  <a:lnTo>
                    <a:pt x="59624" y="18895"/>
                  </a:lnTo>
                  <a:lnTo>
                    <a:pt x="59784" y="19055"/>
                  </a:lnTo>
                  <a:lnTo>
                    <a:pt x="60239" y="19055"/>
                  </a:lnTo>
                  <a:lnTo>
                    <a:pt x="60399" y="19203"/>
                  </a:lnTo>
                  <a:cubicBezTo>
                    <a:pt x="60346" y="19154"/>
                    <a:pt x="60310" y="19137"/>
                    <a:pt x="60281" y="19137"/>
                  </a:cubicBezTo>
                  <a:cubicBezTo>
                    <a:pt x="60223" y="19137"/>
                    <a:pt x="60190" y="19203"/>
                    <a:pt x="60091" y="19203"/>
                  </a:cubicBezTo>
                  <a:cubicBezTo>
                    <a:pt x="60239" y="19203"/>
                    <a:pt x="60239" y="19203"/>
                    <a:pt x="60239" y="19363"/>
                  </a:cubicBezTo>
                  <a:lnTo>
                    <a:pt x="60399" y="19363"/>
                  </a:lnTo>
                  <a:cubicBezTo>
                    <a:pt x="60399" y="19363"/>
                    <a:pt x="60546" y="19363"/>
                    <a:pt x="60546" y="19510"/>
                  </a:cubicBezTo>
                  <a:lnTo>
                    <a:pt x="61321" y="19510"/>
                  </a:lnTo>
                  <a:cubicBezTo>
                    <a:pt x="61321" y="19363"/>
                    <a:pt x="61161" y="19363"/>
                    <a:pt x="61013" y="19363"/>
                  </a:cubicBezTo>
                  <a:lnTo>
                    <a:pt x="60854" y="19363"/>
                  </a:lnTo>
                  <a:lnTo>
                    <a:pt x="60854" y="19203"/>
                  </a:lnTo>
                  <a:lnTo>
                    <a:pt x="60706" y="19203"/>
                  </a:lnTo>
                  <a:cubicBezTo>
                    <a:pt x="60706" y="19363"/>
                    <a:pt x="60706" y="19363"/>
                    <a:pt x="60854" y="19363"/>
                  </a:cubicBezTo>
                  <a:lnTo>
                    <a:pt x="60546" y="19363"/>
                  </a:lnTo>
                  <a:cubicBezTo>
                    <a:pt x="60546" y="19363"/>
                    <a:pt x="60706" y="19363"/>
                    <a:pt x="60706" y="19203"/>
                  </a:cubicBezTo>
                  <a:lnTo>
                    <a:pt x="60706" y="19055"/>
                  </a:lnTo>
                  <a:cubicBezTo>
                    <a:pt x="60706" y="19203"/>
                    <a:pt x="60854" y="19203"/>
                    <a:pt x="60854" y="19203"/>
                  </a:cubicBezTo>
                  <a:lnTo>
                    <a:pt x="61013" y="19203"/>
                  </a:lnTo>
                  <a:cubicBezTo>
                    <a:pt x="61161" y="19203"/>
                    <a:pt x="61321" y="19203"/>
                    <a:pt x="61468" y="19363"/>
                  </a:cubicBezTo>
                  <a:lnTo>
                    <a:pt x="61628" y="19363"/>
                  </a:lnTo>
                  <a:cubicBezTo>
                    <a:pt x="61468" y="19363"/>
                    <a:pt x="61468" y="19363"/>
                    <a:pt x="61468" y="19510"/>
                  </a:cubicBezTo>
                  <a:lnTo>
                    <a:pt x="61321" y="19510"/>
                  </a:lnTo>
                  <a:cubicBezTo>
                    <a:pt x="61321" y="19510"/>
                    <a:pt x="61468" y="19510"/>
                    <a:pt x="61628" y="19670"/>
                  </a:cubicBezTo>
                  <a:lnTo>
                    <a:pt x="62698" y="19670"/>
                  </a:lnTo>
                  <a:lnTo>
                    <a:pt x="62550" y="19510"/>
                  </a:lnTo>
                  <a:cubicBezTo>
                    <a:pt x="62698" y="19510"/>
                    <a:pt x="62698" y="19510"/>
                    <a:pt x="62698" y="19670"/>
                  </a:cubicBezTo>
                  <a:lnTo>
                    <a:pt x="65464" y="19670"/>
                  </a:lnTo>
                  <a:lnTo>
                    <a:pt x="65464" y="19817"/>
                  </a:lnTo>
                  <a:lnTo>
                    <a:pt x="65771" y="19817"/>
                  </a:lnTo>
                  <a:cubicBezTo>
                    <a:pt x="65771" y="19977"/>
                    <a:pt x="65931" y="19977"/>
                    <a:pt x="65931" y="19977"/>
                  </a:cubicBezTo>
                  <a:lnTo>
                    <a:pt x="65771" y="19977"/>
                  </a:lnTo>
                  <a:lnTo>
                    <a:pt x="65931" y="20125"/>
                  </a:lnTo>
                  <a:cubicBezTo>
                    <a:pt x="66029" y="20125"/>
                    <a:pt x="66133" y="20196"/>
                    <a:pt x="66235" y="20196"/>
                  </a:cubicBezTo>
                  <a:cubicBezTo>
                    <a:pt x="66286" y="20196"/>
                    <a:pt x="66337" y="20178"/>
                    <a:pt x="66386" y="20125"/>
                  </a:cubicBezTo>
                  <a:cubicBezTo>
                    <a:pt x="66546" y="20125"/>
                    <a:pt x="66853" y="20125"/>
                    <a:pt x="67000" y="19977"/>
                  </a:cubicBezTo>
                  <a:lnTo>
                    <a:pt x="67000" y="20125"/>
                  </a:lnTo>
                  <a:lnTo>
                    <a:pt x="67160" y="20125"/>
                  </a:lnTo>
                  <a:lnTo>
                    <a:pt x="67160" y="19817"/>
                  </a:lnTo>
                  <a:cubicBezTo>
                    <a:pt x="67160" y="19817"/>
                    <a:pt x="67160" y="19670"/>
                    <a:pt x="67000" y="19670"/>
                  </a:cubicBezTo>
                  <a:lnTo>
                    <a:pt x="66546" y="19670"/>
                  </a:lnTo>
                  <a:lnTo>
                    <a:pt x="66546" y="19510"/>
                  </a:lnTo>
                  <a:cubicBezTo>
                    <a:pt x="66693" y="19510"/>
                    <a:pt x="66693" y="19363"/>
                    <a:pt x="66693" y="19363"/>
                  </a:cubicBezTo>
                  <a:cubicBezTo>
                    <a:pt x="66853" y="19363"/>
                    <a:pt x="67160" y="19363"/>
                    <a:pt x="67308" y="19203"/>
                  </a:cubicBezTo>
                  <a:lnTo>
                    <a:pt x="67308" y="15515"/>
                  </a:lnTo>
                  <a:lnTo>
                    <a:pt x="67308" y="15207"/>
                  </a:lnTo>
                  <a:lnTo>
                    <a:pt x="67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p:nvPr/>
          </p:nvSpPr>
          <p:spPr>
            <a:xfrm>
              <a:off x="6899650" y="28011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4"/>
            <p:cNvSpPr/>
            <p:nvPr/>
          </p:nvSpPr>
          <p:spPr>
            <a:xfrm>
              <a:off x="6891975" y="28127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4"/>
            <p:cNvSpPr/>
            <p:nvPr/>
          </p:nvSpPr>
          <p:spPr>
            <a:xfrm>
              <a:off x="6845875" y="2824150"/>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4"/>
            <p:cNvSpPr/>
            <p:nvPr/>
          </p:nvSpPr>
          <p:spPr>
            <a:xfrm>
              <a:off x="6838175" y="28318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4"/>
            <p:cNvSpPr/>
            <p:nvPr/>
          </p:nvSpPr>
          <p:spPr>
            <a:xfrm>
              <a:off x="6653775" y="2789725"/>
              <a:ext cx="245900" cy="49800"/>
            </a:xfrm>
            <a:custGeom>
              <a:rect b="b" l="l" r="r" t="t"/>
              <a:pathLst>
                <a:path extrusionOk="0" h="1992" w="9836">
                  <a:moveTo>
                    <a:pt x="8151" y="455"/>
                  </a:moveTo>
                  <a:cubicBezTo>
                    <a:pt x="8151" y="455"/>
                    <a:pt x="8151" y="615"/>
                    <a:pt x="7991" y="762"/>
                  </a:cubicBezTo>
                  <a:lnTo>
                    <a:pt x="7991" y="615"/>
                  </a:lnTo>
                  <a:cubicBezTo>
                    <a:pt x="7991" y="615"/>
                    <a:pt x="7991" y="455"/>
                    <a:pt x="8151" y="455"/>
                  </a:cubicBezTo>
                  <a:close/>
                  <a:moveTo>
                    <a:pt x="7993" y="802"/>
                  </a:moveTo>
                  <a:cubicBezTo>
                    <a:pt x="8031" y="802"/>
                    <a:pt x="8071" y="842"/>
                    <a:pt x="8151" y="922"/>
                  </a:cubicBezTo>
                  <a:lnTo>
                    <a:pt x="7844" y="922"/>
                  </a:lnTo>
                  <a:cubicBezTo>
                    <a:pt x="7918" y="842"/>
                    <a:pt x="7955" y="802"/>
                    <a:pt x="7993" y="802"/>
                  </a:cubicBezTo>
                  <a:close/>
                  <a:moveTo>
                    <a:pt x="7537" y="922"/>
                  </a:moveTo>
                  <a:cubicBezTo>
                    <a:pt x="7377" y="922"/>
                    <a:pt x="7069" y="1070"/>
                    <a:pt x="6922" y="1070"/>
                  </a:cubicBezTo>
                  <a:cubicBezTo>
                    <a:pt x="7069" y="922"/>
                    <a:pt x="7229" y="922"/>
                    <a:pt x="7377" y="922"/>
                  </a:cubicBezTo>
                  <a:close/>
                  <a:moveTo>
                    <a:pt x="923" y="1377"/>
                  </a:moveTo>
                  <a:cubicBezTo>
                    <a:pt x="615" y="1377"/>
                    <a:pt x="308" y="1377"/>
                    <a:pt x="1" y="1537"/>
                  </a:cubicBezTo>
                  <a:lnTo>
                    <a:pt x="923" y="1537"/>
                  </a:lnTo>
                  <a:lnTo>
                    <a:pt x="923" y="1377"/>
                  </a:lnTo>
                  <a:close/>
                  <a:moveTo>
                    <a:pt x="1083" y="1377"/>
                  </a:moveTo>
                  <a:cubicBezTo>
                    <a:pt x="1083" y="1537"/>
                    <a:pt x="923" y="1537"/>
                    <a:pt x="923" y="1537"/>
                  </a:cubicBezTo>
                  <a:lnTo>
                    <a:pt x="1083" y="1537"/>
                  </a:lnTo>
                  <a:cubicBezTo>
                    <a:pt x="1230" y="1377"/>
                    <a:pt x="1537" y="1377"/>
                    <a:pt x="1697" y="1377"/>
                  </a:cubicBezTo>
                  <a:close/>
                  <a:moveTo>
                    <a:pt x="6922" y="0"/>
                  </a:moveTo>
                  <a:cubicBezTo>
                    <a:pt x="6922" y="148"/>
                    <a:pt x="6922" y="148"/>
                    <a:pt x="7069" y="148"/>
                  </a:cubicBezTo>
                  <a:lnTo>
                    <a:pt x="7229" y="148"/>
                  </a:lnTo>
                  <a:cubicBezTo>
                    <a:pt x="7537" y="148"/>
                    <a:pt x="7844" y="148"/>
                    <a:pt x="7991" y="308"/>
                  </a:cubicBezTo>
                  <a:cubicBezTo>
                    <a:pt x="7991" y="455"/>
                    <a:pt x="7844" y="455"/>
                    <a:pt x="7844" y="455"/>
                  </a:cubicBezTo>
                  <a:cubicBezTo>
                    <a:pt x="7844" y="615"/>
                    <a:pt x="7844" y="615"/>
                    <a:pt x="7684" y="762"/>
                  </a:cubicBezTo>
                  <a:lnTo>
                    <a:pt x="6922" y="762"/>
                  </a:lnTo>
                  <a:cubicBezTo>
                    <a:pt x="6922" y="922"/>
                    <a:pt x="6762" y="922"/>
                    <a:pt x="6762" y="922"/>
                  </a:cubicBezTo>
                  <a:lnTo>
                    <a:pt x="6455" y="922"/>
                  </a:lnTo>
                  <a:cubicBezTo>
                    <a:pt x="6455" y="1070"/>
                    <a:pt x="6615" y="1070"/>
                    <a:pt x="6615" y="1070"/>
                  </a:cubicBezTo>
                  <a:lnTo>
                    <a:pt x="6615" y="1230"/>
                  </a:lnTo>
                  <a:lnTo>
                    <a:pt x="7069" y="1230"/>
                  </a:lnTo>
                  <a:lnTo>
                    <a:pt x="7069" y="1377"/>
                  </a:lnTo>
                  <a:lnTo>
                    <a:pt x="6455" y="1377"/>
                  </a:lnTo>
                  <a:lnTo>
                    <a:pt x="6455" y="1230"/>
                  </a:lnTo>
                  <a:lnTo>
                    <a:pt x="5693" y="1230"/>
                  </a:lnTo>
                  <a:lnTo>
                    <a:pt x="5533" y="1070"/>
                  </a:lnTo>
                  <a:lnTo>
                    <a:pt x="4611" y="1070"/>
                  </a:lnTo>
                  <a:cubicBezTo>
                    <a:pt x="4611" y="1070"/>
                    <a:pt x="4463" y="1230"/>
                    <a:pt x="4303" y="1230"/>
                  </a:cubicBezTo>
                  <a:lnTo>
                    <a:pt x="3996" y="1230"/>
                  </a:lnTo>
                  <a:cubicBezTo>
                    <a:pt x="3849" y="1230"/>
                    <a:pt x="3541" y="1377"/>
                    <a:pt x="3234" y="1377"/>
                  </a:cubicBezTo>
                  <a:lnTo>
                    <a:pt x="1697" y="1377"/>
                  </a:lnTo>
                  <a:cubicBezTo>
                    <a:pt x="1845" y="1377"/>
                    <a:pt x="1845" y="1377"/>
                    <a:pt x="1845" y="1537"/>
                  </a:cubicBezTo>
                  <a:lnTo>
                    <a:pt x="5693" y="1537"/>
                  </a:lnTo>
                  <a:cubicBezTo>
                    <a:pt x="5898" y="1537"/>
                    <a:pt x="6031" y="1603"/>
                    <a:pt x="6145" y="1603"/>
                  </a:cubicBezTo>
                  <a:cubicBezTo>
                    <a:pt x="6202" y="1603"/>
                    <a:pt x="6254" y="1586"/>
                    <a:pt x="6307" y="1537"/>
                  </a:cubicBezTo>
                  <a:lnTo>
                    <a:pt x="6615" y="1537"/>
                  </a:lnTo>
                  <a:lnTo>
                    <a:pt x="6615" y="1684"/>
                  </a:lnTo>
                  <a:lnTo>
                    <a:pt x="6922" y="1684"/>
                  </a:lnTo>
                  <a:lnTo>
                    <a:pt x="6922" y="1844"/>
                  </a:lnTo>
                  <a:lnTo>
                    <a:pt x="7537" y="1844"/>
                  </a:lnTo>
                  <a:cubicBezTo>
                    <a:pt x="7537" y="1764"/>
                    <a:pt x="7574" y="1724"/>
                    <a:pt x="7610" y="1724"/>
                  </a:cubicBezTo>
                  <a:cubicBezTo>
                    <a:pt x="7647" y="1724"/>
                    <a:pt x="7684" y="1764"/>
                    <a:pt x="7684" y="1844"/>
                  </a:cubicBezTo>
                  <a:lnTo>
                    <a:pt x="8299" y="1844"/>
                  </a:lnTo>
                  <a:cubicBezTo>
                    <a:pt x="8459" y="1844"/>
                    <a:pt x="8459" y="1992"/>
                    <a:pt x="8459" y="1992"/>
                  </a:cubicBezTo>
                  <a:lnTo>
                    <a:pt x="8459" y="1844"/>
                  </a:lnTo>
                  <a:cubicBezTo>
                    <a:pt x="8459" y="1844"/>
                    <a:pt x="8299" y="1844"/>
                    <a:pt x="8299" y="1684"/>
                  </a:cubicBezTo>
                  <a:lnTo>
                    <a:pt x="7229" y="1684"/>
                  </a:lnTo>
                  <a:lnTo>
                    <a:pt x="7229" y="1537"/>
                  </a:lnTo>
                  <a:lnTo>
                    <a:pt x="7684" y="1537"/>
                  </a:lnTo>
                  <a:lnTo>
                    <a:pt x="7684" y="1377"/>
                  </a:lnTo>
                  <a:lnTo>
                    <a:pt x="7684" y="1230"/>
                  </a:lnTo>
                  <a:lnTo>
                    <a:pt x="7229" y="1230"/>
                  </a:lnTo>
                  <a:cubicBezTo>
                    <a:pt x="7229" y="1070"/>
                    <a:pt x="7229" y="1070"/>
                    <a:pt x="7377" y="1070"/>
                  </a:cubicBezTo>
                  <a:lnTo>
                    <a:pt x="7537" y="1070"/>
                  </a:lnTo>
                  <a:cubicBezTo>
                    <a:pt x="7844" y="1070"/>
                    <a:pt x="8151" y="1070"/>
                    <a:pt x="8299" y="922"/>
                  </a:cubicBezTo>
                  <a:lnTo>
                    <a:pt x="8299" y="762"/>
                  </a:lnTo>
                  <a:lnTo>
                    <a:pt x="8606" y="762"/>
                  </a:lnTo>
                  <a:cubicBezTo>
                    <a:pt x="8606" y="922"/>
                    <a:pt x="8606" y="922"/>
                    <a:pt x="8459" y="922"/>
                  </a:cubicBezTo>
                  <a:lnTo>
                    <a:pt x="8766" y="922"/>
                  </a:lnTo>
                  <a:lnTo>
                    <a:pt x="8766" y="762"/>
                  </a:lnTo>
                  <a:cubicBezTo>
                    <a:pt x="8914" y="615"/>
                    <a:pt x="9073" y="615"/>
                    <a:pt x="9221" y="615"/>
                  </a:cubicBezTo>
                  <a:lnTo>
                    <a:pt x="9073" y="762"/>
                  </a:lnTo>
                  <a:lnTo>
                    <a:pt x="9073" y="922"/>
                  </a:lnTo>
                  <a:lnTo>
                    <a:pt x="9528" y="922"/>
                  </a:lnTo>
                  <a:lnTo>
                    <a:pt x="9528" y="762"/>
                  </a:lnTo>
                  <a:lnTo>
                    <a:pt x="9836" y="762"/>
                  </a:lnTo>
                  <a:cubicBezTo>
                    <a:pt x="9836" y="762"/>
                    <a:pt x="9688" y="762"/>
                    <a:pt x="9688" y="615"/>
                  </a:cubicBezTo>
                  <a:lnTo>
                    <a:pt x="9836" y="615"/>
                  </a:lnTo>
                  <a:lnTo>
                    <a:pt x="9836" y="455"/>
                  </a:lnTo>
                  <a:cubicBezTo>
                    <a:pt x="9836" y="308"/>
                    <a:pt x="9688" y="308"/>
                    <a:pt x="9688" y="308"/>
                  </a:cubicBezTo>
                  <a:lnTo>
                    <a:pt x="9528" y="308"/>
                  </a:lnTo>
                  <a:cubicBezTo>
                    <a:pt x="9381" y="308"/>
                    <a:pt x="9221" y="308"/>
                    <a:pt x="8914" y="148"/>
                  </a:cubicBezTo>
                  <a:lnTo>
                    <a:pt x="8606" y="148"/>
                  </a:lnTo>
                  <a:cubicBezTo>
                    <a:pt x="8299" y="148"/>
                    <a:pt x="7844" y="148"/>
                    <a:pt x="7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4"/>
            <p:cNvSpPr/>
            <p:nvPr/>
          </p:nvSpPr>
          <p:spPr>
            <a:xfrm>
              <a:off x="6899650" y="2805075"/>
              <a:ext cx="4025" cy="25"/>
            </a:xfrm>
            <a:custGeom>
              <a:rect b="b" l="l" r="r" t="t"/>
              <a:pathLst>
                <a:path extrusionOk="0" h="1" w="161">
                  <a:moveTo>
                    <a:pt x="1" y="1"/>
                  </a:moveTo>
                  <a:lnTo>
                    <a:pt x="160"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4"/>
            <p:cNvSpPr/>
            <p:nvPr/>
          </p:nvSpPr>
          <p:spPr>
            <a:xfrm>
              <a:off x="6899650" y="28011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4"/>
            <p:cNvSpPr/>
            <p:nvPr/>
          </p:nvSpPr>
          <p:spPr>
            <a:xfrm>
              <a:off x="6680825" y="2828125"/>
              <a:ext cx="15400" cy="25"/>
            </a:xfrm>
            <a:custGeom>
              <a:rect b="b" l="l" r="r" t="t"/>
              <a:pathLst>
                <a:path extrusionOk="0" h="1" w="616">
                  <a:moveTo>
                    <a:pt x="1" y="1"/>
                  </a:moveTo>
                  <a:lnTo>
                    <a:pt x="455" y="1"/>
                  </a:lnTo>
                  <a:lnTo>
                    <a:pt x="615"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4"/>
            <p:cNvSpPr/>
            <p:nvPr/>
          </p:nvSpPr>
          <p:spPr>
            <a:xfrm>
              <a:off x="6915025" y="2805075"/>
              <a:ext cx="80850" cy="11400"/>
            </a:xfrm>
            <a:custGeom>
              <a:rect b="b" l="l" r="r" t="t"/>
              <a:pathLst>
                <a:path extrusionOk="0" h="456" w="3234">
                  <a:moveTo>
                    <a:pt x="2004" y="1"/>
                  </a:moveTo>
                  <a:cubicBezTo>
                    <a:pt x="1844" y="1"/>
                    <a:pt x="1697" y="1"/>
                    <a:pt x="1537" y="148"/>
                  </a:cubicBezTo>
                  <a:lnTo>
                    <a:pt x="922" y="148"/>
                  </a:lnTo>
                  <a:cubicBezTo>
                    <a:pt x="824" y="148"/>
                    <a:pt x="654" y="220"/>
                    <a:pt x="505" y="220"/>
                  </a:cubicBezTo>
                  <a:cubicBezTo>
                    <a:pt x="430" y="220"/>
                    <a:pt x="361" y="202"/>
                    <a:pt x="308" y="148"/>
                  </a:cubicBezTo>
                  <a:cubicBezTo>
                    <a:pt x="160" y="148"/>
                    <a:pt x="160" y="308"/>
                    <a:pt x="0" y="308"/>
                  </a:cubicBezTo>
                  <a:cubicBezTo>
                    <a:pt x="160" y="308"/>
                    <a:pt x="160" y="456"/>
                    <a:pt x="160" y="456"/>
                  </a:cubicBezTo>
                  <a:lnTo>
                    <a:pt x="1537" y="456"/>
                  </a:lnTo>
                  <a:lnTo>
                    <a:pt x="1537" y="308"/>
                  </a:lnTo>
                  <a:lnTo>
                    <a:pt x="1697" y="308"/>
                  </a:lnTo>
                  <a:lnTo>
                    <a:pt x="1537" y="456"/>
                  </a:lnTo>
                  <a:lnTo>
                    <a:pt x="2311" y="456"/>
                  </a:lnTo>
                  <a:cubicBezTo>
                    <a:pt x="2459" y="456"/>
                    <a:pt x="2926" y="456"/>
                    <a:pt x="3233" y="308"/>
                  </a:cubicBezTo>
                  <a:lnTo>
                    <a:pt x="1844" y="308"/>
                  </a:lnTo>
                  <a:lnTo>
                    <a:pt x="1844" y="148"/>
                  </a:lnTo>
                  <a:lnTo>
                    <a:pt x="2004" y="148"/>
                  </a:lnTo>
                  <a:lnTo>
                    <a:pt x="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6358125" y="28358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6838175" y="2824150"/>
              <a:ext cx="69175" cy="7700"/>
            </a:xfrm>
            <a:custGeom>
              <a:rect b="b" l="l" r="r" t="t"/>
              <a:pathLst>
                <a:path extrusionOk="0" h="308" w="2767">
                  <a:moveTo>
                    <a:pt x="161" y="160"/>
                  </a:moveTo>
                  <a:cubicBezTo>
                    <a:pt x="161" y="160"/>
                    <a:pt x="1" y="160"/>
                    <a:pt x="1" y="307"/>
                  </a:cubicBezTo>
                  <a:cubicBezTo>
                    <a:pt x="161" y="307"/>
                    <a:pt x="308" y="160"/>
                    <a:pt x="468" y="160"/>
                  </a:cubicBezTo>
                  <a:close/>
                  <a:moveTo>
                    <a:pt x="308" y="0"/>
                  </a:moveTo>
                  <a:cubicBezTo>
                    <a:pt x="468" y="0"/>
                    <a:pt x="615" y="0"/>
                    <a:pt x="615" y="160"/>
                  </a:cubicBezTo>
                  <a:lnTo>
                    <a:pt x="468" y="160"/>
                  </a:lnTo>
                  <a:cubicBezTo>
                    <a:pt x="468" y="160"/>
                    <a:pt x="468" y="307"/>
                    <a:pt x="615" y="307"/>
                  </a:cubicBezTo>
                  <a:lnTo>
                    <a:pt x="775" y="307"/>
                  </a:lnTo>
                  <a:lnTo>
                    <a:pt x="923" y="160"/>
                  </a:lnTo>
                  <a:cubicBezTo>
                    <a:pt x="1230" y="307"/>
                    <a:pt x="1390" y="307"/>
                    <a:pt x="1538" y="307"/>
                  </a:cubicBezTo>
                  <a:lnTo>
                    <a:pt x="2767" y="307"/>
                  </a:lnTo>
                  <a:lnTo>
                    <a:pt x="2767" y="160"/>
                  </a:lnTo>
                  <a:lnTo>
                    <a:pt x="2152" y="160"/>
                  </a:lnTo>
                  <a:cubicBezTo>
                    <a:pt x="2005" y="160"/>
                    <a:pt x="1845" y="16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6838175" y="28318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6999525" y="2805075"/>
              <a:ext cx="57825" cy="11400"/>
            </a:xfrm>
            <a:custGeom>
              <a:rect b="b" l="l" r="r" t="t"/>
              <a:pathLst>
                <a:path extrusionOk="0" h="456" w="2313">
                  <a:moveTo>
                    <a:pt x="1538" y="1"/>
                  </a:moveTo>
                  <a:lnTo>
                    <a:pt x="1538" y="148"/>
                  </a:lnTo>
                  <a:cubicBezTo>
                    <a:pt x="1845" y="148"/>
                    <a:pt x="2005" y="1"/>
                    <a:pt x="2312" y="1"/>
                  </a:cubicBezTo>
                  <a:close/>
                  <a:moveTo>
                    <a:pt x="161" y="1"/>
                  </a:moveTo>
                  <a:lnTo>
                    <a:pt x="1" y="148"/>
                  </a:lnTo>
                  <a:lnTo>
                    <a:pt x="161" y="308"/>
                  </a:lnTo>
                  <a:lnTo>
                    <a:pt x="308" y="308"/>
                  </a:lnTo>
                  <a:cubicBezTo>
                    <a:pt x="308" y="308"/>
                    <a:pt x="161" y="308"/>
                    <a:pt x="1" y="456"/>
                  </a:cubicBezTo>
                  <a:cubicBezTo>
                    <a:pt x="308" y="456"/>
                    <a:pt x="616" y="456"/>
                    <a:pt x="1083" y="308"/>
                  </a:cubicBezTo>
                  <a:cubicBezTo>
                    <a:pt x="1230" y="308"/>
                    <a:pt x="1390" y="308"/>
                    <a:pt x="1538" y="148"/>
                  </a:cubicBezTo>
                  <a:lnTo>
                    <a:pt x="1230" y="148"/>
                  </a:lnTo>
                  <a:cubicBezTo>
                    <a:pt x="1230" y="228"/>
                    <a:pt x="1193" y="268"/>
                    <a:pt x="1137" y="268"/>
                  </a:cubicBezTo>
                  <a:cubicBezTo>
                    <a:pt x="1080" y="268"/>
                    <a:pt x="1003" y="228"/>
                    <a:pt x="923" y="148"/>
                  </a:cubicBezTo>
                  <a:lnTo>
                    <a:pt x="1083" y="148"/>
                  </a:lnTo>
                  <a:cubicBezTo>
                    <a:pt x="1230" y="148"/>
                    <a:pt x="1390" y="1"/>
                    <a:pt x="1538" y="1"/>
                  </a:cubicBezTo>
                  <a:lnTo>
                    <a:pt x="616" y="1"/>
                  </a:lnTo>
                  <a:cubicBezTo>
                    <a:pt x="542" y="75"/>
                    <a:pt x="465" y="112"/>
                    <a:pt x="388" y="112"/>
                  </a:cubicBezTo>
                  <a:cubicBezTo>
                    <a:pt x="311" y="112"/>
                    <a:pt x="234" y="75"/>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6753675" y="28588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a:off x="6753675" y="2851175"/>
              <a:ext cx="46125" cy="15400"/>
            </a:xfrm>
            <a:custGeom>
              <a:rect b="b" l="l" r="r" t="t"/>
              <a:pathLst>
                <a:path extrusionOk="0" h="616" w="1845">
                  <a:moveTo>
                    <a:pt x="1082" y="308"/>
                  </a:moveTo>
                  <a:lnTo>
                    <a:pt x="1082" y="456"/>
                  </a:lnTo>
                  <a:cubicBezTo>
                    <a:pt x="1082" y="308"/>
                    <a:pt x="1082" y="308"/>
                    <a:pt x="922" y="308"/>
                  </a:cubicBezTo>
                  <a:close/>
                  <a:moveTo>
                    <a:pt x="467" y="1"/>
                  </a:moveTo>
                  <a:cubicBezTo>
                    <a:pt x="307" y="149"/>
                    <a:pt x="160" y="149"/>
                    <a:pt x="0" y="308"/>
                  </a:cubicBezTo>
                  <a:lnTo>
                    <a:pt x="307" y="308"/>
                  </a:lnTo>
                  <a:cubicBezTo>
                    <a:pt x="307" y="149"/>
                    <a:pt x="467" y="149"/>
                    <a:pt x="467" y="149"/>
                  </a:cubicBezTo>
                  <a:lnTo>
                    <a:pt x="615" y="149"/>
                  </a:lnTo>
                  <a:lnTo>
                    <a:pt x="615" y="308"/>
                  </a:lnTo>
                  <a:lnTo>
                    <a:pt x="467" y="308"/>
                  </a:lnTo>
                  <a:cubicBezTo>
                    <a:pt x="467" y="456"/>
                    <a:pt x="615" y="456"/>
                    <a:pt x="615" y="456"/>
                  </a:cubicBezTo>
                  <a:cubicBezTo>
                    <a:pt x="615" y="456"/>
                    <a:pt x="775" y="456"/>
                    <a:pt x="922" y="616"/>
                  </a:cubicBezTo>
                  <a:cubicBezTo>
                    <a:pt x="922" y="616"/>
                    <a:pt x="1082" y="616"/>
                    <a:pt x="1229" y="456"/>
                  </a:cubicBezTo>
                  <a:lnTo>
                    <a:pt x="1389" y="456"/>
                  </a:lnTo>
                  <a:lnTo>
                    <a:pt x="1389" y="308"/>
                  </a:lnTo>
                  <a:lnTo>
                    <a:pt x="1537" y="456"/>
                  </a:lnTo>
                  <a:lnTo>
                    <a:pt x="1844" y="456"/>
                  </a:lnTo>
                  <a:cubicBezTo>
                    <a:pt x="1697" y="308"/>
                    <a:pt x="1697" y="308"/>
                    <a:pt x="1537" y="308"/>
                  </a:cubicBezTo>
                  <a:cubicBezTo>
                    <a:pt x="1389" y="308"/>
                    <a:pt x="1229" y="149"/>
                    <a:pt x="1082" y="149"/>
                  </a:cubicBezTo>
                  <a:cubicBezTo>
                    <a:pt x="922" y="1"/>
                    <a:pt x="775" y="1"/>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7245400" y="2831825"/>
              <a:ext cx="23075" cy="15400"/>
            </a:xfrm>
            <a:custGeom>
              <a:rect b="b" l="l" r="r" t="t"/>
              <a:pathLst>
                <a:path extrusionOk="0" h="616" w="923">
                  <a:moveTo>
                    <a:pt x="775" y="0"/>
                  </a:moveTo>
                  <a:cubicBezTo>
                    <a:pt x="775" y="0"/>
                    <a:pt x="615" y="0"/>
                    <a:pt x="468" y="160"/>
                  </a:cubicBezTo>
                  <a:lnTo>
                    <a:pt x="308" y="160"/>
                  </a:lnTo>
                  <a:lnTo>
                    <a:pt x="161" y="308"/>
                  </a:lnTo>
                  <a:lnTo>
                    <a:pt x="308" y="308"/>
                  </a:lnTo>
                  <a:lnTo>
                    <a:pt x="308" y="468"/>
                  </a:lnTo>
                  <a:lnTo>
                    <a:pt x="161" y="308"/>
                  </a:lnTo>
                  <a:cubicBezTo>
                    <a:pt x="161" y="468"/>
                    <a:pt x="161" y="468"/>
                    <a:pt x="1" y="468"/>
                  </a:cubicBezTo>
                  <a:lnTo>
                    <a:pt x="1" y="615"/>
                  </a:lnTo>
                  <a:lnTo>
                    <a:pt x="161" y="615"/>
                  </a:lnTo>
                  <a:cubicBezTo>
                    <a:pt x="308" y="468"/>
                    <a:pt x="468" y="468"/>
                    <a:pt x="468" y="468"/>
                  </a:cubicBezTo>
                  <a:lnTo>
                    <a:pt x="775" y="468"/>
                  </a:lnTo>
                  <a:cubicBezTo>
                    <a:pt x="923" y="468"/>
                    <a:pt x="923" y="468"/>
                    <a:pt x="923" y="308"/>
                  </a:cubicBezTo>
                  <a:lnTo>
                    <a:pt x="923" y="160"/>
                  </a:lnTo>
                  <a:cubicBezTo>
                    <a:pt x="923" y="0"/>
                    <a:pt x="775" y="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7245400" y="2847200"/>
              <a:ext cx="25" cy="25"/>
            </a:xfrm>
            <a:custGeom>
              <a:rect b="b" l="l" r="r" t="t"/>
              <a:pathLst>
                <a:path extrusionOk="0" h="1" w="1">
                  <a:moveTo>
                    <a:pt x="1" y="0"/>
                  </a:move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6642400" y="2808775"/>
              <a:ext cx="26775" cy="7700"/>
            </a:xfrm>
            <a:custGeom>
              <a:rect b="b" l="l" r="r" t="t"/>
              <a:pathLst>
                <a:path extrusionOk="0" h="308" w="1071">
                  <a:moveTo>
                    <a:pt x="148" y="0"/>
                  </a:moveTo>
                  <a:cubicBezTo>
                    <a:pt x="148" y="0"/>
                    <a:pt x="1" y="0"/>
                    <a:pt x="1" y="160"/>
                  </a:cubicBezTo>
                  <a:cubicBezTo>
                    <a:pt x="308" y="160"/>
                    <a:pt x="456" y="308"/>
                    <a:pt x="616" y="308"/>
                  </a:cubicBezTo>
                  <a:cubicBezTo>
                    <a:pt x="763" y="308"/>
                    <a:pt x="923" y="308"/>
                    <a:pt x="1070" y="160"/>
                  </a:cubicBezTo>
                  <a:cubicBezTo>
                    <a:pt x="1070" y="160"/>
                    <a:pt x="923" y="160"/>
                    <a:pt x="923" y="0"/>
                  </a:cubicBezTo>
                  <a:lnTo>
                    <a:pt x="923" y="160"/>
                  </a:lnTo>
                  <a:lnTo>
                    <a:pt x="763" y="0"/>
                  </a:lnTo>
                  <a:cubicBezTo>
                    <a:pt x="689" y="80"/>
                    <a:pt x="576" y="120"/>
                    <a:pt x="460" y="120"/>
                  </a:cubicBezTo>
                  <a:cubicBezTo>
                    <a:pt x="345" y="120"/>
                    <a:pt x="228" y="8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6415600" y="2828125"/>
              <a:ext cx="23075" cy="7725"/>
            </a:xfrm>
            <a:custGeom>
              <a:rect b="b" l="l" r="r" t="t"/>
              <a:pathLst>
                <a:path extrusionOk="0" h="309" w="923">
                  <a:moveTo>
                    <a:pt x="467" y="1"/>
                  </a:moveTo>
                  <a:cubicBezTo>
                    <a:pt x="308" y="1"/>
                    <a:pt x="160" y="148"/>
                    <a:pt x="0" y="148"/>
                  </a:cubicBezTo>
                  <a:cubicBezTo>
                    <a:pt x="160" y="148"/>
                    <a:pt x="308" y="308"/>
                    <a:pt x="308" y="308"/>
                  </a:cubicBezTo>
                  <a:cubicBezTo>
                    <a:pt x="467" y="148"/>
                    <a:pt x="615" y="148"/>
                    <a:pt x="922" y="148"/>
                  </a:cubicBezTo>
                  <a:lnTo>
                    <a:pt x="615" y="148"/>
                  </a:lnTo>
                  <a:cubicBezTo>
                    <a:pt x="615" y="148"/>
                    <a:pt x="615" y="1"/>
                    <a:pt x="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6915025" y="2801100"/>
              <a:ext cx="19375" cy="7700"/>
            </a:xfrm>
            <a:custGeom>
              <a:rect b="b" l="l" r="r" t="t"/>
              <a:pathLst>
                <a:path extrusionOk="0" h="308" w="775">
                  <a:moveTo>
                    <a:pt x="160" y="0"/>
                  </a:moveTo>
                  <a:cubicBezTo>
                    <a:pt x="0" y="0"/>
                    <a:pt x="0" y="0"/>
                    <a:pt x="0" y="160"/>
                  </a:cubicBezTo>
                  <a:lnTo>
                    <a:pt x="0" y="307"/>
                  </a:lnTo>
                  <a:cubicBezTo>
                    <a:pt x="308" y="307"/>
                    <a:pt x="467" y="160"/>
                    <a:pt x="615" y="160"/>
                  </a:cubicBezTo>
                  <a:cubicBezTo>
                    <a:pt x="775" y="160"/>
                    <a:pt x="775" y="16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6934375" y="2801100"/>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6377175" y="2847200"/>
              <a:ext cx="11700" cy="4000"/>
            </a:xfrm>
            <a:custGeom>
              <a:rect b="b" l="l" r="r" t="t"/>
              <a:pathLst>
                <a:path extrusionOk="0" h="160" w="468">
                  <a:moveTo>
                    <a:pt x="1" y="0"/>
                  </a:moveTo>
                  <a:lnTo>
                    <a:pt x="1" y="160"/>
                  </a:lnTo>
                  <a:lnTo>
                    <a:pt x="160" y="160"/>
                  </a:lnTo>
                  <a:cubicBezTo>
                    <a:pt x="308" y="160"/>
                    <a:pt x="308" y="0"/>
                    <a:pt x="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6150675" y="2904975"/>
              <a:ext cx="7700" cy="3700"/>
            </a:xfrm>
            <a:custGeom>
              <a:rect b="b" l="l" r="r" t="t"/>
              <a:pathLst>
                <a:path extrusionOk="0" h="148" w="308">
                  <a:moveTo>
                    <a:pt x="0" y="0"/>
                  </a:moveTo>
                  <a:cubicBezTo>
                    <a:pt x="148" y="148"/>
                    <a:pt x="0" y="148"/>
                    <a:pt x="0" y="148"/>
                  </a:cubicBezTo>
                  <a:lnTo>
                    <a:pt x="308" y="148"/>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6200450" y="2900975"/>
              <a:ext cx="7725" cy="4025"/>
            </a:xfrm>
            <a:custGeom>
              <a:rect b="b" l="l" r="r" t="t"/>
              <a:pathLst>
                <a:path extrusionOk="0" h="161" w="309">
                  <a:moveTo>
                    <a:pt x="1" y="1"/>
                  </a:moveTo>
                  <a:lnTo>
                    <a:pt x="1" y="160"/>
                  </a:lnTo>
                  <a:lnTo>
                    <a:pt x="161" y="160"/>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6208150" y="290097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6212125" y="29009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6212125" y="2900975"/>
              <a:ext cx="11400" cy="7700"/>
            </a:xfrm>
            <a:custGeom>
              <a:rect b="b" l="l" r="r" t="t"/>
              <a:pathLst>
                <a:path extrusionOk="0" h="308" w="456">
                  <a:moveTo>
                    <a:pt x="1" y="1"/>
                  </a:moveTo>
                  <a:cubicBezTo>
                    <a:pt x="1" y="1"/>
                    <a:pt x="148" y="160"/>
                    <a:pt x="148" y="308"/>
                  </a:cubicBezTo>
                  <a:cubicBezTo>
                    <a:pt x="308" y="308"/>
                    <a:pt x="308" y="308"/>
                    <a:pt x="456" y="160"/>
                  </a:cubicBezTo>
                  <a:lnTo>
                    <a:pt x="148" y="160"/>
                  </a:lnTo>
                  <a:cubicBezTo>
                    <a:pt x="148" y="1"/>
                    <a:pt x="14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6142975" y="2916350"/>
              <a:ext cx="7725" cy="3025"/>
            </a:xfrm>
            <a:custGeom>
              <a:rect b="b" l="l" r="r" t="t"/>
              <a:pathLst>
                <a:path extrusionOk="0" h="121" w="309">
                  <a:moveTo>
                    <a:pt x="1" y="0"/>
                  </a:moveTo>
                  <a:cubicBezTo>
                    <a:pt x="75" y="80"/>
                    <a:pt x="152" y="120"/>
                    <a:pt x="210" y="120"/>
                  </a:cubicBezTo>
                  <a:cubicBezTo>
                    <a:pt x="268" y="120"/>
                    <a:pt x="308" y="8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7091725" y="2791775"/>
              <a:ext cx="7725" cy="5650"/>
            </a:xfrm>
            <a:custGeom>
              <a:rect b="b" l="l" r="r" t="t"/>
              <a:pathLst>
                <a:path extrusionOk="0" h="226" w="309">
                  <a:moveTo>
                    <a:pt x="199" y="0"/>
                  </a:moveTo>
                  <a:cubicBezTo>
                    <a:pt x="143" y="0"/>
                    <a:pt x="107" y="66"/>
                    <a:pt x="1" y="66"/>
                  </a:cubicBezTo>
                  <a:lnTo>
                    <a:pt x="161" y="226"/>
                  </a:lnTo>
                  <a:cubicBezTo>
                    <a:pt x="161" y="66"/>
                    <a:pt x="308" y="66"/>
                    <a:pt x="308" y="66"/>
                  </a:cubicBezTo>
                  <a:cubicBezTo>
                    <a:pt x="259" y="17"/>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6738300" y="2820450"/>
              <a:ext cx="4025" cy="25"/>
            </a:xfrm>
            <a:custGeom>
              <a:rect b="b" l="l" r="r" t="t"/>
              <a:pathLst>
                <a:path extrusionOk="0" h="1" w="161">
                  <a:moveTo>
                    <a:pt x="0" y="1"/>
                  </a:moveTo>
                  <a:lnTo>
                    <a:pt x="0" y="1"/>
                  </a:lnTo>
                  <a:lnTo>
                    <a:pt x="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6208150" y="288960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6204450" y="2893300"/>
              <a:ext cx="3725" cy="4025"/>
            </a:xfrm>
            <a:custGeom>
              <a:rect b="b" l="l" r="r" t="t"/>
              <a:pathLst>
                <a:path extrusionOk="0" h="161" w="149">
                  <a:moveTo>
                    <a:pt x="148" y="0"/>
                  </a:moveTo>
                  <a:cubicBezTo>
                    <a:pt x="1" y="160"/>
                    <a:pt x="148" y="160"/>
                    <a:pt x="148" y="160"/>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6684525" y="2821375"/>
              <a:ext cx="4000" cy="2800"/>
            </a:xfrm>
            <a:custGeom>
              <a:rect b="b" l="l" r="r" t="t"/>
              <a:pathLst>
                <a:path extrusionOk="0" h="112" w="160">
                  <a:moveTo>
                    <a:pt x="80" y="1"/>
                  </a:moveTo>
                  <a:cubicBezTo>
                    <a:pt x="40" y="1"/>
                    <a:pt x="0" y="37"/>
                    <a:pt x="0" y="111"/>
                  </a:cubicBezTo>
                  <a:lnTo>
                    <a:pt x="160" y="111"/>
                  </a:lnTo>
                  <a:cubicBezTo>
                    <a:pt x="160" y="37"/>
                    <a:pt x="120" y="1"/>
                    <a:pt x="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6208150" y="2900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6208150" y="2900975"/>
              <a:ext cx="4000" cy="4025"/>
            </a:xfrm>
            <a:custGeom>
              <a:rect b="b" l="l" r="r" t="t"/>
              <a:pathLst>
                <a:path extrusionOk="0" h="161" w="160">
                  <a:moveTo>
                    <a:pt x="0" y="1"/>
                  </a:moveTo>
                  <a:lnTo>
                    <a:pt x="0" y="160"/>
                  </a:lnTo>
                  <a:lnTo>
                    <a:pt x="160" y="160"/>
                  </a:lnTo>
                  <a:cubicBezTo>
                    <a:pt x="0" y="160"/>
                    <a:pt x="0" y="1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6903650" y="2812775"/>
              <a:ext cx="3700" cy="3700"/>
            </a:xfrm>
            <a:custGeom>
              <a:rect b="b" l="l" r="r" t="t"/>
              <a:pathLst>
                <a:path extrusionOk="0" h="148" w="148">
                  <a:moveTo>
                    <a:pt x="148" y="0"/>
                  </a:moveTo>
                  <a:cubicBezTo>
                    <a:pt x="0" y="0"/>
                    <a:pt x="0" y="0"/>
                    <a:pt x="0" y="148"/>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a:off x="6684525" y="2812775"/>
              <a:ext cx="4000" cy="3700"/>
            </a:xfrm>
            <a:custGeom>
              <a:rect b="b" l="l" r="r" t="t"/>
              <a:pathLst>
                <a:path extrusionOk="0" h="148" w="160">
                  <a:moveTo>
                    <a:pt x="0" y="0"/>
                  </a:moveTo>
                  <a:lnTo>
                    <a:pt x="0" y="148"/>
                  </a:ln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6054475" y="2981800"/>
              <a:ext cx="4025" cy="3725"/>
            </a:xfrm>
            <a:custGeom>
              <a:rect b="b" l="l" r="r" t="t"/>
              <a:pathLst>
                <a:path extrusionOk="0" h="149" w="161">
                  <a:moveTo>
                    <a:pt x="0" y="1"/>
                  </a:moveTo>
                  <a:lnTo>
                    <a:pt x="0" y="148"/>
                  </a:lnTo>
                  <a:cubicBezTo>
                    <a:pt x="16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7253100" y="2805075"/>
              <a:ext cx="4000" cy="3725"/>
            </a:xfrm>
            <a:custGeom>
              <a:rect b="b" l="l" r="r" t="t"/>
              <a:pathLst>
                <a:path extrusionOk="0" h="149" w="160">
                  <a:moveTo>
                    <a:pt x="0" y="1"/>
                  </a:moveTo>
                  <a:lnTo>
                    <a:pt x="0" y="148"/>
                  </a:lnTo>
                  <a:lnTo>
                    <a:pt x="160" y="148"/>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6865225" y="2835825"/>
              <a:ext cx="3725" cy="3700"/>
            </a:xfrm>
            <a:custGeom>
              <a:rect b="b" l="l" r="r" t="t"/>
              <a:pathLst>
                <a:path extrusionOk="0" h="148" w="149">
                  <a:moveTo>
                    <a:pt x="148" y="0"/>
                  </a:moveTo>
                  <a:cubicBezTo>
                    <a:pt x="148" y="0"/>
                    <a:pt x="1" y="0"/>
                    <a:pt x="1" y="148"/>
                  </a:cubicBezTo>
                  <a:lnTo>
                    <a:pt x="148" y="148"/>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5804925" y="3012550"/>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a:off x="7249400" y="285487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4"/>
            <p:cNvSpPr/>
            <p:nvPr/>
          </p:nvSpPr>
          <p:spPr>
            <a:xfrm>
              <a:off x="6880600" y="28358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4"/>
            <p:cNvSpPr/>
            <p:nvPr/>
          </p:nvSpPr>
          <p:spPr>
            <a:xfrm>
              <a:off x="7130150" y="2797400"/>
              <a:ext cx="25" cy="3725"/>
            </a:xfrm>
            <a:custGeom>
              <a:rect b="b" l="l" r="r" t="t"/>
              <a:pathLst>
                <a:path extrusionOk="0" h="149" w="1">
                  <a:moveTo>
                    <a:pt x="1" y="148"/>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4"/>
            <p:cNvSpPr/>
            <p:nvPr/>
          </p:nvSpPr>
          <p:spPr>
            <a:xfrm>
              <a:off x="6811450" y="2828125"/>
              <a:ext cx="3700" cy="3725"/>
            </a:xfrm>
            <a:custGeom>
              <a:rect b="b" l="l" r="r" t="t"/>
              <a:pathLst>
                <a:path extrusionOk="0" h="149" w="148">
                  <a:moveTo>
                    <a:pt x="148" y="1"/>
                  </a:moveTo>
                  <a:cubicBezTo>
                    <a:pt x="148" y="1"/>
                    <a:pt x="148" y="148"/>
                    <a:pt x="0" y="148"/>
                  </a:cubicBez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4"/>
            <p:cNvSpPr/>
            <p:nvPr/>
          </p:nvSpPr>
          <p:spPr>
            <a:xfrm>
              <a:off x="6891975" y="2812775"/>
              <a:ext cx="4000" cy="25"/>
            </a:xfrm>
            <a:custGeom>
              <a:rect b="b" l="l" r="r" t="t"/>
              <a:pathLst>
                <a:path extrusionOk="0" h="1" w="160">
                  <a:moveTo>
                    <a:pt x="0" y="0"/>
                  </a:moveTo>
                  <a:lnTo>
                    <a:pt x="16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6891975" y="28127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7257075" y="28548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7257075" y="2854875"/>
              <a:ext cx="3725" cy="25"/>
            </a:xfrm>
            <a:custGeom>
              <a:rect b="b" l="l" r="r" t="t"/>
              <a:pathLst>
                <a:path extrusionOk="0" h="1" w="149">
                  <a:moveTo>
                    <a:pt x="1" y="1"/>
                  </a:moveTo>
                  <a:lnTo>
                    <a:pt x="1"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7322250" y="281277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7322250" y="2808775"/>
              <a:ext cx="25" cy="4025"/>
            </a:xfrm>
            <a:custGeom>
              <a:rect b="b" l="l" r="r" t="t"/>
              <a:pathLst>
                <a:path extrusionOk="0" h="161" w="1">
                  <a:moveTo>
                    <a:pt x="0" y="16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6784400" y="286655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7341600" y="2801100"/>
              <a:ext cx="3725" cy="4000"/>
            </a:xfrm>
            <a:custGeom>
              <a:rect b="b" l="l" r="r" t="t"/>
              <a:pathLst>
                <a:path extrusionOk="0" h="160" w="149">
                  <a:moveTo>
                    <a:pt x="1" y="0"/>
                  </a:moveTo>
                  <a:lnTo>
                    <a:pt x="1" y="160"/>
                  </a:lnTo>
                  <a:cubicBezTo>
                    <a:pt x="148" y="0"/>
                    <a:pt x="14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a:off x="6753675" y="28588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a:off x="6753675" y="2858875"/>
              <a:ext cx="25" cy="3700"/>
            </a:xfrm>
            <a:custGeom>
              <a:rect b="b" l="l" r="r" t="t"/>
              <a:pathLst>
                <a:path extrusionOk="0" h="148" w="1">
                  <a:moveTo>
                    <a:pt x="0" y="148"/>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a:off x="6204450" y="2904975"/>
              <a:ext cx="3725" cy="25"/>
            </a:xfrm>
            <a:custGeom>
              <a:rect b="b" l="l" r="r" t="t"/>
              <a:pathLst>
                <a:path extrusionOk="0" h="1" w="149">
                  <a:moveTo>
                    <a:pt x="148"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a:off x="6208150" y="2889600"/>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a:off x="6204450" y="2889600"/>
              <a:ext cx="3725" cy="25"/>
            </a:xfrm>
            <a:custGeom>
              <a:rect b="b" l="l" r="r" t="t"/>
              <a:pathLst>
                <a:path extrusionOk="0" h="1" w="149">
                  <a:moveTo>
                    <a:pt x="148" y="1"/>
                  </a:moveTo>
                  <a:lnTo>
                    <a:pt x="1" y="1"/>
                  </a:lnTo>
                  <a:lnTo>
                    <a:pt x="1"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a:off x="6769025" y="2816450"/>
              <a:ext cx="4025" cy="25"/>
            </a:xfrm>
            <a:custGeom>
              <a:rect b="b" l="l" r="r" t="t"/>
              <a:pathLst>
                <a:path extrusionOk="0" h="1" w="161">
                  <a:moveTo>
                    <a:pt x="1" y="1"/>
                  </a:moveTo>
                  <a:lnTo>
                    <a:pt x="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6684525" y="28127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6684525" y="28127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6915025" y="2812775"/>
              <a:ext cx="25" cy="25"/>
            </a:xfrm>
            <a:custGeom>
              <a:rect b="b" l="l" r="r" t="t"/>
              <a:pathLst>
                <a:path extrusionOk="0" h="1" w="1">
                  <a:moveTo>
                    <a:pt x="0"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6269600" y="2843500"/>
              <a:ext cx="7725" cy="3725"/>
            </a:xfrm>
            <a:custGeom>
              <a:rect b="b" l="l" r="r" t="t"/>
              <a:pathLst>
                <a:path extrusionOk="0" h="149" w="309">
                  <a:moveTo>
                    <a:pt x="161" y="1"/>
                  </a:moveTo>
                  <a:cubicBezTo>
                    <a:pt x="1" y="1"/>
                    <a:pt x="1" y="1"/>
                    <a:pt x="1" y="148"/>
                  </a:cubicBezTo>
                  <a:lnTo>
                    <a:pt x="308" y="148"/>
                  </a:lnTo>
                  <a:cubicBezTo>
                    <a:pt x="308" y="1"/>
                    <a:pt x="161"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6181400" y="2854875"/>
              <a:ext cx="11400" cy="4025"/>
            </a:xfrm>
            <a:custGeom>
              <a:rect b="b" l="l" r="r" t="t"/>
              <a:pathLst>
                <a:path extrusionOk="0" h="161" w="456">
                  <a:moveTo>
                    <a:pt x="148" y="1"/>
                  </a:moveTo>
                  <a:lnTo>
                    <a:pt x="1" y="160"/>
                  </a:lnTo>
                  <a:lnTo>
                    <a:pt x="455" y="160"/>
                  </a:lnTo>
                  <a:lnTo>
                    <a:pt x="4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6212125" y="2851175"/>
              <a:ext cx="11400" cy="3725"/>
            </a:xfrm>
            <a:custGeom>
              <a:rect b="b" l="l" r="r" t="t"/>
              <a:pathLst>
                <a:path extrusionOk="0" h="149" w="456">
                  <a:moveTo>
                    <a:pt x="148" y="1"/>
                  </a:moveTo>
                  <a:cubicBezTo>
                    <a:pt x="1" y="1"/>
                    <a:pt x="1" y="1"/>
                    <a:pt x="1" y="149"/>
                  </a:cubicBezTo>
                  <a:cubicBezTo>
                    <a:pt x="148" y="149"/>
                    <a:pt x="308" y="1"/>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6212125" y="2847200"/>
              <a:ext cx="3725" cy="25"/>
            </a:xfrm>
            <a:custGeom>
              <a:rect b="b" l="l" r="r" t="t"/>
              <a:pathLst>
                <a:path extrusionOk="0" h="1" w="149">
                  <a:moveTo>
                    <a:pt x="148"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4"/>
            <p:cNvSpPr/>
            <p:nvPr/>
          </p:nvSpPr>
          <p:spPr>
            <a:xfrm>
              <a:off x="6020050" y="287422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4"/>
            <p:cNvSpPr/>
            <p:nvPr/>
          </p:nvSpPr>
          <p:spPr>
            <a:xfrm>
              <a:off x="6169725" y="2854875"/>
              <a:ext cx="4025" cy="4025"/>
            </a:xfrm>
            <a:custGeom>
              <a:rect b="b" l="l" r="r" t="t"/>
              <a:pathLst>
                <a:path extrusionOk="0" h="161" w="161">
                  <a:moveTo>
                    <a:pt x="0" y="1"/>
                  </a:moveTo>
                  <a:lnTo>
                    <a:pt x="0" y="160"/>
                  </a:lnTo>
                  <a:lnTo>
                    <a:pt x="160" y="160"/>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a:off x="5839325" y="2889600"/>
              <a:ext cx="25" cy="3725"/>
            </a:xfrm>
            <a:custGeom>
              <a:rect b="b" l="l" r="r" t="t"/>
              <a:pathLst>
                <a:path extrusionOk="0" h="149" w="1">
                  <a:moveTo>
                    <a:pt x="1" y="148"/>
                  </a:moveTo>
                  <a:lnTo>
                    <a:pt x="1" y="148"/>
                  </a:lnTo>
                  <a:lnTo>
                    <a:pt x="1" y="148"/>
                  </a:lnTo>
                  <a:lnTo>
                    <a:pt x="1" y="14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a:off x="7195625" y="2743625"/>
              <a:ext cx="3700" cy="25"/>
            </a:xfrm>
            <a:custGeom>
              <a:rect b="b" l="l" r="r" t="t"/>
              <a:pathLst>
                <a:path extrusionOk="0" h="1" w="148">
                  <a:moveTo>
                    <a:pt x="0" y="0"/>
                  </a:move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a:off x="7114775" y="2762675"/>
              <a:ext cx="25" cy="4025"/>
            </a:xfrm>
            <a:custGeom>
              <a:rect b="b" l="l" r="r" t="t"/>
              <a:pathLst>
                <a:path extrusionOk="0" h="161" w="1">
                  <a:moveTo>
                    <a:pt x="1" y="160"/>
                  </a:moveTo>
                  <a:lnTo>
                    <a:pt x="1" y="160"/>
                  </a:lnTo>
                  <a:lnTo>
                    <a:pt x="1" y="0"/>
                  </a:lnTo>
                  <a:lnTo>
                    <a:pt x="1" y="160"/>
                  </a:lnTo>
                  <a:lnTo>
                    <a:pt x="1" y="160"/>
                  </a:lnTo>
                  <a:lnTo>
                    <a:pt x="1"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a:off x="6957425" y="2774350"/>
              <a:ext cx="3725" cy="3725"/>
            </a:xfrm>
            <a:custGeom>
              <a:rect b="b" l="l" r="r" t="t"/>
              <a:pathLst>
                <a:path extrusionOk="0" h="149" w="149">
                  <a:moveTo>
                    <a:pt x="148" y="1"/>
                  </a:moveTo>
                  <a:cubicBezTo>
                    <a:pt x="1" y="1"/>
                    <a:pt x="1" y="148"/>
                    <a:pt x="1" y="148"/>
                  </a:cubicBez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a:off x="6507800" y="2797400"/>
              <a:ext cx="4025" cy="3725"/>
            </a:xfrm>
            <a:custGeom>
              <a:rect b="b" l="l" r="r" t="t"/>
              <a:pathLst>
                <a:path extrusionOk="0" h="149" w="161">
                  <a:moveTo>
                    <a:pt x="0" y="1"/>
                  </a:moveTo>
                  <a:lnTo>
                    <a:pt x="0" y="148"/>
                  </a:lnTo>
                  <a:cubicBezTo>
                    <a:pt x="160" y="148"/>
                    <a:pt x="160" y="148"/>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4"/>
            <p:cNvSpPr/>
            <p:nvPr/>
          </p:nvSpPr>
          <p:spPr>
            <a:xfrm>
              <a:off x="6822825" y="2766675"/>
              <a:ext cx="25" cy="25"/>
            </a:xfrm>
            <a:custGeom>
              <a:rect b="b" l="l" r="r" t="t"/>
              <a:pathLst>
                <a:path extrusionOk="0" h="1" w="1">
                  <a:moveTo>
                    <a:pt x="0" y="0"/>
                  </a:move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4"/>
            <p:cNvSpPr/>
            <p:nvPr/>
          </p:nvSpPr>
          <p:spPr>
            <a:xfrm>
              <a:off x="6822825" y="27666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4"/>
            <p:cNvSpPr/>
            <p:nvPr/>
          </p:nvSpPr>
          <p:spPr>
            <a:xfrm>
              <a:off x="6277300" y="2812775"/>
              <a:ext cx="4000" cy="3700"/>
            </a:xfrm>
            <a:custGeom>
              <a:rect b="b" l="l" r="r" t="t"/>
              <a:pathLst>
                <a:path extrusionOk="0" h="148" w="160">
                  <a:moveTo>
                    <a:pt x="160" y="0"/>
                  </a:moveTo>
                  <a:lnTo>
                    <a:pt x="0" y="148"/>
                  </a:ln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4"/>
            <p:cNvSpPr/>
            <p:nvPr/>
          </p:nvSpPr>
          <p:spPr>
            <a:xfrm>
              <a:off x="6258225" y="2870250"/>
              <a:ext cx="3725" cy="25"/>
            </a:xfrm>
            <a:custGeom>
              <a:rect b="b" l="l" r="r" t="t"/>
              <a:pathLst>
                <a:path extrusionOk="0" h="1" w="149">
                  <a:moveTo>
                    <a:pt x="149"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4"/>
            <p:cNvSpPr/>
            <p:nvPr/>
          </p:nvSpPr>
          <p:spPr>
            <a:xfrm>
              <a:off x="6308025" y="28164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44"/>
          <p:cNvGrpSpPr/>
          <p:nvPr/>
        </p:nvGrpSpPr>
        <p:grpSpPr>
          <a:xfrm rot="-4941696">
            <a:off x="1291800" y="2523718"/>
            <a:ext cx="6560423" cy="1047074"/>
            <a:chOff x="5551350" y="3746150"/>
            <a:chExt cx="1974675" cy="437975"/>
          </a:xfrm>
        </p:grpSpPr>
        <p:sp>
          <p:nvSpPr>
            <p:cNvPr id="1177" name="Google Shape;1177;p44"/>
            <p:cNvSpPr/>
            <p:nvPr/>
          </p:nvSpPr>
          <p:spPr>
            <a:xfrm>
              <a:off x="6580950" y="4099600"/>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a:off x="6665450" y="412265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4"/>
            <p:cNvSpPr/>
            <p:nvPr/>
          </p:nvSpPr>
          <p:spPr>
            <a:xfrm>
              <a:off x="6961125" y="40996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4"/>
            <p:cNvSpPr/>
            <p:nvPr/>
          </p:nvSpPr>
          <p:spPr>
            <a:xfrm>
              <a:off x="6719250" y="4103575"/>
              <a:ext cx="25" cy="25"/>
            </a:xfrm>
            <a:custGeom>
              <a:rect b="b" l="l" r="r" t="t"/>
              <a:pathLst>
                <a:path extrusionOk="0" h="1" w="1">
                  <a:moveTo>
                    <a:pt x="0" y="1"/>
                  </a:move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a:off x="5620500" y="3753825"/>
              <a:ext cx="1836375" cy="422625"/>
            </a:xfrm>
            <a:custGeom>
              <a:rect b="b" l="l" r="r" t="t"/>
              <a:pathLst>
                <a:path extrusionOk="0" h="16905" w="73455">
                  <a:moveTo>
                    <a:pt x="67148" y="775"/>
                  </a:moveTo>
                  <a:lnTo>
                    <a:pt x="67148" y="923"/>
                  </a:lnTo>
                  <a:lnTo>
                    <a:pt x="66533" y="923"/>
                  </a:lnTo>
                  <a:cubicBezTo>
                    <a:pt x="66841" y="923"/>
                    <a:pt x="67001" y="923"/>
                    <a:pt x="67148" y="775"/>
                  </a:cubicBezTo>
                  <a:close/>
                  <a:moveTo>
                    <a:pt x="55936" y="1697"/>
                  </a:moveTo>
                  <a:cubicBezTo>
                    <a:pt x="55777" y="1845"/>
                    <a:pt x="55629" y="1845"/>
                    <a:pt x="55322" y="1845"/>
                  </a:cubicBezTo>
                  <a:lnTo>
                    <a:pt x="55322" y="1697"/>
                  </a:lnTo>
                  <a:close/>
                  <a:moveTo>
                    <a:pt x="34423" y="2312"/>
                  </a:moveTo>
                  <a:lnTo>
                    <a:pt x="34423" y="2312"/>
                  </a:lnTo>
                  <a:cubicBezTo>
                    <a:pt x="34423" y="2312"/>
                    <a:pt x="34423" y="2312"/>
                    <a:pt x="34423" y="2312"/>
                  </a:cubicBezTo>
                  <a:close/>
                  <a:moveTo>
                    <a:pt x="32579" y="2460"/>
                  </a:moveTo>
                  <a:cubicBezTo>
                    <a:pt x="32579" y="2460"/>
                    <a:pt x="32726" y="2460"/>
                    <a:pt x="32726" y="2619"/>
                  </a:cubicBezTo>
                  <a:cubicBezTo>
                    <a:pt x="32579" y="2619"/>
                    <a:pt x="32579" y="2619"/>
                    <a:pt x="32579" y="2460"/>
                  </a:cubicBezTo>
                  <a:close/>
                  <a:moveTo>
                    <a:pt x="33341" y="2460"/>
                  </a:moveTo>
                  <a:lnTo>
                    <a:pt x="33341" y="2619"/>
                  </a:lnTo>
                  <a:lnTo>
                    <a:pt x="33193" y="2619"/>
                  </a:lnTo>
                  <a:lnTo>
                    <a:pt x="33193" y="2460"/>
                  </a:lnTo>
                  <a:close/>
                  <a:moveTo>
                    <a:pt x="56084" y="2619"/>
                  </a:moveTo>
                  <a:lnTo>
                    <a:pt x="55629" y="2767"/>
                  </a:lnTo>
                  <a:lnTo>
                    <a:pt x="55629" y="2619"/>
                  </a:lnTo>
                  <a:close/>
                  <a:moveTo>
                    <a:pt x="43483" y="2767"/>
                  </a:moveTo>
                  <a:cubicBezTo>
                    <a:pt x="43409" y="2847"/>
                    <a:pt x="43372" y="2887"/>
                    <a:pt x="43334" y="2887"/>
                  </a:cubicBezTo>
                  <a:cubicBezTo>
                    <a:pt x="43296" y="2887"/>
                    <a:pt x="43256" y="2847"/>
                    <a:pt x="43176" y="2767"/>
                  </a:cubicBezTo>
                  <a:close/>
                  <a:moveTo>
                    <a:pt x="44258" y="2767"/>
                  </a:moveTo>
                  <a:lnTo>
                    <a:pt x="44258" y="2927"/>
                  </a:lnTo>
                  <a:lnTo>
                    <a:pt x="44098" y="2927"/>
                  </a:lnTo>
                  <a:cubicBezTo>
                    <a:pt x="43790" y="2767"/>
                    <a:pt x="43643" y="2767"/>
                    <a:pt x="43483" y="2767"/>
                  </a:cubicBezTo>
                  <a:close/>
                  <a:moveTo>
                    <a:pt x="25817" y="3382"/>
                  </a:moveTo>
                  <a:cubicBezTo>
                    <a:pt x="25629" y="3480"/>
                    <a:pt x="25496" y="3518"/>
                    <a:pt x="25350" y="3532"/>
                  </a:cubicBezTo>
                  <a:lnTo>
                    <a:pt x="25350" y="3532"/>
                  </a:lnTo>
                  <a:cubicBezTo>
                    <a:pt x="25356" y="3382"/>
                    <a:pt x="25513" y="3382"/>
                    <a:pt x="25658" y="3382"/>
                  </a:cubicBezTo>
                  <a:close/>
                  <a:moveTo>
                    <a:pt x="25965" y="3382"/>
                  </a:moveTo>
                  <a:lnTo>
                    <a:pt x="25965" y="3541"/>
                  </a:lnTo>
                  <a:cubicBezTo>
                    <a:pt x="25817" y="3541"/>
                    <a:pt x="25817" y="3541"/>
                    <a:pt x="25817" y="3382"/>
                  </a:cubicBezTo>
                  <a:close/>
                  <a:moveTo>
                    <a:pt x="23359" y="3541"/>
                  </a:moveTo>
                  <a:cubicBezTo>
                    <a:pt x="23506" y="3541"/>
                    <a:pt x="23506" y="3689"/>
                    <a:pt x="23506" y="3689"/>
                  </a:cubicBezTo>
                  <a:lnTo>
                    <a:pt x="22744" y="3689"/>
                  </a:lnTo>
                  <a:cubicBezTo>
                    <a:pt x="23051" y="3689"/>
                    <a:pt x="23199" y="3689"/>
                    <a:pt x="23359" y="3541"/>
                  </a:cubicBezTo>
                  <a:close/>
                  <a:moveTo>
                    <a:pt x="24588" y="3541"/>
                  </a:moveTo>
                  <a:cubicBezTo>
                    <a:pt x="24588" y="3689"/>
                    <a:pt x="24428" y="3689"/>
                    <a:pt x="24428" y="3689"/>
                  </a:cubicBezTo>
                  <a:lnTo>
                    <a:pt x="23506" y="3689"/>
                  </a:lnTo>
                  <a:lnTo>
                    <a:pt x="23666" y="3541"/>
                  </a:lnTo>
                  <a:close/>
                  <a:moveTo>
                    <a:pt x="21969" y="3689"/>
                  </a:moveTo>
                  <a:cubicBezTo>
                    <a:pt x="21969" y="3689"/>
                    <a:pt x="21904" y="3760"/>
                    <a:pt x="21813" y="3760"/>
                  </a:cubicBezTo>
                  <a:cubicBezTo>
                    <a:pt x="21767" y="3760"/>
                    <a:pt x="21715" y="3742"/>
                    <a:pt x="21662" y="3689"/>
                  </a:cubicBezTo>
                  <a:close/>
                  <a:moveTo>
                    <a:pt x="20243" y="3778"/>
                  </a:moveTo>
                  <a:cubicBezTo>
                    <a:pt x="20317" y="3778"/>
                    <a:pt x="20384" y="3796"/>
                    <a:pt x="20433" y="3849"/>
                  </a:cubicBezTo>
                  <a:lnTo>
                    <a:pt x="19818" y="3849"/>
                  </a:lnTo>
                  <a:cubicBezTo>
                    <a:pt x="19925" y="3849"/>
                    <a:pt x="20097" y="3778"/>
                    <a:pt x="20243" y="3778"/>
                  </a:cubicBezTo>
                  <a:close/>
                  <a:moveTo>
                    <a:pt x="21355" y="3689"/>
                  </a:moveTo>
                  <a:cubicBezTo>
                    <a:pt x="21207" y="3849"/>
                    <a:pt x="21047" y="3849"/>
                    <a:pt x="20900" y="3849"/>
                  </a:cubicBezTo>
                  <a:lnTo>
                    <a:pt x="20740" y="3849"/>
                  </a:lnTo>
                  <a:cubicBezTo>
                    <a:pt x="20900" y="3689"/>
                    <a:pt x="21047" y="3689"/>
                    <a:pt x="21207" y="3689"/>
                  </a:cubicBezTo>
                  <a:close/>
                  <a:moveTo>
                    <a:pt x="30575" y="3689"/>
                  </a:moveTo>
                  <a:lnTo>
                    <a:pt x="30427" y="3849"/>
                  </a:lnTo>
                  <a:lnTo>
                    <a:pt x="29653" y="3849"/>
                  </a:lnTo>
                  <a:cubicBezTo>
                    <a:pt x="29505" y="3849"/>
                    <a:pt x="29198" y="3996"/>
                    <a:pt x="29038" y="3996"/>
                  </a:cubicBezTo>
                  <a:lnTo>
                    <a:pt x="28424" y="3996"/>
                  </a:lnTo>
                  <a:lnTo>
                    <a:pt x="28424" y="3849"/>
                  </a:lnTo>
                  <a:lnTo>
                    <a:pt x="28731" y="3849"/>
                  </a:lnTo>
                  <a:cubicBezTo>
                    <a:pt x="29198" y="3689"/>
                    <a:pt x="29505" y="3689"/>
                    <a:pt x="29960" y="3689"/>
                  </a:cubicBezTo>
                  <a:close/>
                  <a:moveTo>
                    <a:pt x="28583" y="4771"/>
                  </a:moveTo>
                  <a:lnTo>
                    <a:pt x="28583" y="4918"/>
                  </a:lnTo>
                  <a:lnTo>
                    <a:pt x="28424" y="4918"/>
                  </a:lnTo>
                  <a:cubicBezTo>
                    <a:pt x="28424" y="4771"/>
                    <a:pt x="28583" y="4771"/>
                    <a:pt x="28583" y="4771"/>
                  </a:cubicBezTo>
                  <a:close/>
                  <a:moveTo>
                    <a:pt x="27809" y="4918"/>
                  </a:moveTo>
                  <a:lnTo>
                    <a:pt x="27809" y="5078"/>
                  </a:lnTo>
                  <a:lnTo>
                    <a:pt x="27502" y="5078"/>
                  </a:lnTo>
                  <a:cubicBezTo>
                    <a:pt x="27661" y="5078"/>
                    <a:pt x="27661" y="4918"/>
                    <a:pt x="27809" y="4918"/>
                  </a:cubicBezTo>
                  <a:close/>
                  <a:moveTo>
                    <a:pt x="27047" y="5078"/>
                  </a:moveTo>
                  <a:cubicBezTo>
                    <a:pt x="26887" y="5078"/>
                    <a:pt x="26580" y="5226"/>
                    <a:pt x="26432" y="5226"/>
                  </a:cubicBezTo>
                  <a:cubicBezTo>
                    <a:pt x="26432" y="5078"/>
                    <a:pt x="26580" y="5078"/>
                    <a:pt x="26739" y="5078"/>
                  </a:cubicBezTo>
                  <a:close/>
                  <a:moveTo>
                    <a:pt x="32419" y="5226"/>
                  </a:moveTo>
                  <a:lnTo>
                    <a:pt x="32579" y="5385"/>
                  </a:lnTo>
                  <a:lnTo>
                    <a:pt x="32419" y="5385"/>
                  </a:lnTo>
                  <a:lnTo>
                    <a:pt x="32419" y="5226"/>
                  </a:lnTo>
                  <a:close/>
                  <a:moveTo>
                    <a:pt x="16905" y="4771"/>
                  </a:moveTo>
                  <a:lnTo>
                    <a:pt x="16905" y="4918"/>
                  </a:lnTo>
                  <a:lnTo>
                    <a:pt x="16745" y="5078"/>
                  </a:lnTo>
                  <a:cubicBezTo>
                    <a:pt x="16437" y="5078"/>
                    <a:pt x="16290" y="5226"/>
                    <a:pt x="15983" y="5226"/>
                  </a:cubicBezTo>
                  <a:lnTo>
                    <a:pt x="15208" y="5226"/>
                  </a:lnTo>
                  <a:cubicBezTo>
                    <a:pt x="15061" y="5226"/>
                    <a:pt x="14901" y="5385"/>
                    <a:pt x="14753" y="5385"/>
                  </a:cubicBezTo>
                  <a:cubicBezTo>
                    <a:pt x="14446" y="5385"/>
                    <a:pt x="14139" y="5533"/>
                    <a:pt x="13671" y="5533"/>
                  </a:cubicBezTo>
                  <a:lnTo>
                    <a:pt x="12909" y="5533"/>
                  </a:lnTo>
                  <a:lnTo>
                    <a:pt x="12749" y="5385"/>
                  </a:lnTo>
                  <a:lnTo>
                    <a:pt x="12909" y="5385"/>
                  </a:lnTo>
                  <a:lnTo>
                    <a:pt x="13057" y="5226"/>
                  </a:lnTo>
                  <a:lnTo>
                    <a:pt x="13364" y="5226"/>
                  </a:lnTo>
                  <a:cubicBezTo>
                    <a:pt x="13671" y="5226"/>
                    <a:pt x="13979" y="5078"/>
                    <a:pt x="14446" y="5078"/>
                  </a:cubicBezTo>
                  <a:lnTo>
                    <a:pt x="14901" y="5078"/>
                  </a:lnTo>
                  <a:cubicBezTo>
                    <a:pt x="15368" y="4918"/>
                    <a:pt x="15823" y="4918"/>
                    <a:pt x="16290" y="4771"/>
                  </a:cubicBezTo>
                  <a:close/>
                  <a:moveTo>
                    <a:pt x="31190" y="5385"/>
                  </a:moveTo>
                  <a:cubicBezTo>
                    <a:pt x="31042" y="5533"/>
                    <a:pt x="31042" y="5533"/>
                    <a:pt x="30882" y="5533"/>
                  </a:cubicBezTo>
                  <a:lnTo>
                    <a:pt x="30882" y="5385"/>
                  </a:lnTo>
                  <a:close/>
                  <a:moveTo>
                    <a:pt x="31657" y="5385"/>
                  </a:moveTo>
                  <a:cubicBezTo>
                    <a:pt x="31497" y="5533"/>
                    <a:pt x="31497" y="5533"/>
                    <a:pt x="31349" y="5533"/>
                  </a:cubicBezTo>
                  <a:cubicBezTo>
                    <a:pt x="31349" y="5533"/>
                    <a:pt x="31190" y="5385"/>
                    <a:pt x="31349" y="5385"/>
                  </a:cubicBezTo>
                  <a:close/>
                  <a:moveTo>
                    <a:pt x="29198" y="5533"/>
                  </a:moveTo>
                  <a:cubicBezTo>
                    <a:pt x="29198" y="5533"/>
                    <a:pt x="29198" y="5693"/>
                    <a:pt x="29038" y="5693"/>
                  </a:cubicBezTo>
                  <a:lnTo>
                    <a:pt x="29038" y="5533"/>
                  </a:lnTo>
                  <a:close/>
                  <a:moveTo>
                    <a:pt x="25658" y="6000"/>
                  </a:moveTo>
                  <a:lnTo>
                    <a:pt x="25658" y="6148"/>
                  </a:lnTo>
                  <a:cubicBezTo>
                    <a:pt x="25658" y="6148"/>
                    <a:pt x="25510" y="6148"/>
                    <a:pt x="25510" y="6000"/>
                  </a:cubicBezTo>
                  <a:close/>
                  <a:moveTo>
                    <a:pt x="26887" y="6000"/>
                  </a:moveTo>
                  <a:cubicBezTo>
                    <a:pt x="26887" y="6148"/>
                    <a:pt x="26887" y="6148"/>
                    <a:pt x="26739" y="6148"/>
                  </a:cubicBezTo>
                  <a:cubicBezTo>
                    <a:pt x="26739" y="6148"/>
                    <a:pt x="26887" y="6148"/>
                    <a:pt x="26887" y="6000"/>
                  </a:cubicBezTo>
                  <a:close/>
                  <a:moveTo>
                    <a:pt x="21969" y="6307"/>
                  </a:moveTo>
                  <a:lnTo>
                    <a:pt x="21969" y="6455"/>
                  </a:lnTo>
                  <a:lnTo>
                    <a:pt x="21822" y="6455"/>
                  </a:lnTo>
                  <a:lnTo>
                    <a:pt x="21969" y="6307"/>
                  </a:lnTo>
                  <a:close/>
                  <a:moveTo>
                    <a:pt x="22277" y="6148"/>
                  </a:moveTo>
                  <a:lnTo>
                    <a:pt x="22277" y="6307"/>
                  </a:lnTo>
                  <a:lnTo>
                    <a:pt x="22437" y="6307"/>
                  </a:lnTo>
                  <a:cubicBezTo>
                    <a:pt x="22437" y="6455"/>
                    <a:pt x="22277" y="6455"/>
                    <a:pt x="22277" y="6455"/>
                  </a:cubicBezTo>
                  <a:lnTo>
                    <a:pt x="22277" y="6307"/>
                  </a:lnTo>
                  <a:lnTo>
                    <a:pt x="22129" y="6307"/>
                  </a:lnTo>
                  <a:lnTo>
                    <a:pt x="22277" y="6148"/>
                  </a:lnTo>
                  <a:close/>
                  <a:moveTo>
                    <a:pt x="18134" y="6455"/>
                  </a:moveTo>
                  <a:lnTo>
                    <a:pt x="18134" y="6615"/>
                  </a:lnTo>
                  <a:lnTo>
                    <a:pt x="17974" y="6615"/>
                  </a:lnTo>
                  <a:lnTo>
                    <a:pt x="18134" y="6455"/>
                  </a:lnTo>
                  <a:close/>
                  <a:moveTo>
                    <a:pt x="16745" y="6762"/>
                  </a:moveTo>
                  <a:lnTo>
                    <a:pt x="16745" y="6922"/>
                  </a:lnTo>
                  <a:lnTo>
                    <a:pt x="16437" y="6922"/>
                  </a:lnTo>
                  <a:cubicBezTo>
                    <a:pt x="16597" y="6762"/>
                    <a:pt x="16597" y="6762"/>
                    <a:pt x="16745" y="6762"/>
                  </a:cubicBezTo>
                  <a:close/>
                  <a:moveTo>
                    <a:pt x="15368" y="6922"/>
                  </a:moveTo>
                  <a:lnTo>
                    <a:pt x="15368" y="7070"/>
                  </a:lnTo>
                  <a:lnTo>
                    <a:pt x="15208" y="7070"/>
                  </a:lnTo>
                  <a:lnTo>
                    <a:pt x="15368" y="6922"/>
                  </a:lnTo>
                  <a:close/>
                  <a:moveTo>
                    <a:pt x="66079" y="9074"/>
                  </a:moveTo>
                  <a:lnTo>
                    <a:pt x="66079" y="9221"/>
                  </a:lnTo>
                  <a:lnTo>
                    <a:pt x="65919" y="9221"/>
                  </a:lnTo>
                  <a:cubicBezTo>
                    <a:pt x="65919" y="9074"/>
                    <a:pt x="65919" y="9074"/>
                    <a:pt x="66079" y="9074"/>
                  </a:cubicBezTo>
                  <a:close/>
                  <a:moveTo>
                    <a:pt x="61776" y="9688"/>
                  </a:moveTo>
                  <a:lnTo>
                    <a:pt x="61616" y="9836"/>
                  </a:lnTo>
                  <a:lnTo>
                    <a:pt x="61616" y="9688"/>
                  </a:lnTo>
                  <a:close/>
                  <a:moveTo>
                    <a:pt x="58702" y="9836"/>
                  </a:moveTo>
                  <a:cubicBezTo>
                    <a:pt x="58850" y="9996"/>
                    <a:pt x="58702" y="9996"/>
                    <a:pt x="58702" y="9996"/>
                  </a:cubicBezTo>
                  <a:lnTo>
                    <a:pt x="58702" y="9836"/>
                  </a:lnTo>
                  <a:close/>
                  <a:moveTo>
                    <a:pt x="59010" y="9836"/>
                  </a:moveTo>
                  <a:lnTo>
                    <a:pt x="59010" y="9996"/>
                  </a:lnTo>
                  <a:lnTo>
                    <a:pt x="58850" y="9996"/>
                  </a:lnTo>
                  <a:lnTo>
                    <a:pt x="59010" y="9836"/>
                  </a:lnTo>
                  <a:close/>
                  <a:moveTo>
                    <a:pt x="58395" y="9996"/>
                  </a:moveTo>
                  <a:lnTo>
                    <a:pt x="58543" y="10143"/>
                  </a:lnTo>
                  <a:lnTo>
                    <a:pt x="58395" y="10143"/>
                  </a:lnTo>
                  <a:lnTo>
                    <a:pt x="58395" y="9996"/>
                  </a:lnTo>
                  <a:close/>
                  <a:moveTo>
                    <a:pt x="52396" y="10450"/>
                  </a:moveTo>
                  <a:lnTo>
                    <a:pt x="52396" y="10610"/>
                  </a:lnTo>
                  <a:lnTo>
                    <a:pt x="52248" y="10610"/>
                  </a:lnTo>
                  <a:cubicBezTo>
                    <a:pt x="52396" y="10610"/>
                    <a:pt x="52396" y="10450"/>
                    <a:pt x="52396" y="10450"/>
                  </a:cubicBezTo>
                  <a:close/>
                  <a:moveTo>
                    <a:pt x="49482" y="10610"/>
                  </a:moveTo>
                  <a:cubicBezTo>
                    <a:pt x="49322" y="10610"/>
                    <a:pt x="49322" y="10758"/>
                    <a:pt x="49322" y="10758"/>
                  </a:cubicBezTo>
                  <a:lnTo>
                    <a:pt x="49322" y="10610"/>
                  </a:lnTo>
                  <a:close/>
                  <a:moveTo>
                    <a:pt x="45020" y="11065"/>
                  </a:moveTo>
                  <a:lnTo>
                    <a:pt x="45020" y="11225"/>
                  </a:lnTo>
                  <a:lnTo>
                    <a:pt x="44872" y="11225"/>
                  </a:lnTo>
                  <a:lnTo>
                    <a:pt x="44872" y="11065"/>
                  </a:lnTo>
                  <a:close/>
                  <a:moveTo>
                    <a:pt x="41184" y="11532"/>
                  </a:moveTo>
                  <a:cubicBezTo>
                    <a:pt x="41184" y="11680"/>
                    <a:pt x="41184" y="11680"/>
                    <a:pt x="41332" y="11680"/>
                  </a:cubicBezTo>
                  <a:lnTo>
                    <a:pt x="41184" y="11680"/>
                  </a:lnTo>
                  <a:lnTo>
                    <a:pt x="41184" y="11532"/>
                  </a:lnTo>
                  <a:close/>
                  <a:moveTo>
                    <a:pt x="41492" y="11532"/>
                  </a:moveTo>
                  <a:lnTo>
                    <a:pt x="41492" y="11680"/>
                  </a:lnTo>
                  <a:lnTo>
                    <a:pt x="41332" y="11680"/>
                  </a:lnTo>
                  <a:lnTo>
                    <a:pt x="41332" y="11532"/>
                  </a:lnTo>
                  <a:close/>
                  <a:moveTo>
                    <a:pt x="41799" y="11532"/>
                  </a:moveTo>
                  <a:cubicBezTo>
                    <a:pt x="41799" y="11532"/>
                    <a:pt x="41799" y="11680"/>
                    <a:pt x="41639" y="11680"/>
                  </a:cubicBezTo>
                  <a:lnTo>
                    <a:pt x="41639" y="11532"/>
                  </a:lnTo>
                  <a:close/>
                  <a:moveTo>
                    <a:pt x="47171" y="11680"/>
                  </a:moveTo>
                  <a:cubicBezTo>
                    <a:pt x="47331" y="11680"/>
                    <a:pt x="47331" y="11680"/>
                    <a:pt x="47331" y="11840"/>
                  </a:cubicBezTo>
                  <a:lnTo>
                    <a:pt x="47171" y="11840"/>
                  </a:lnTo>
                  <a:lnTo>
                    <a:pt x="47171" y="11680"/>
                  </a:lnTo>
                  <a:cubicBezTo>
                    <a:pt x="47171" y="11840"/>
                    <a:pt x="47171" y="11840"/>
                    <a:pt x="47024" y="11840"/>
                  </a:cubicBezTo>
                  <a:lnTo>
                    <a:pt x="47171" y="11680"/>
                  </a:lnTo>
                  <a:lnTo>
                    <a:pt x="47171" y="11680"/>
                  </a:lnTo>
                  <a:lnTo>
                    <a:pt x="47171" y="11680"/>
                  </a:lnTo>
                  <a:close/>
                  <a:moveTo>
                    <a:pt x="46716" y="11840"/>
                  </a:moveTo>
                  <a:cubicBezTo>
                    <a:pt x="46556" y="11987"/>
                    <a:pt x="46409" y="11987"/>
                    <a:pt x="46249" y="11987"/>
                  </a:cubicBezTo>
                  <a:lnTo>
                    <a:pt x="46249" y="11840"/>
                  </a:lnTo>
                  <a:close/>
                  <a:moveTo>
                    <a:pt x="60159" y="11412"/>
                  </a:moveTo>
                  <a:cubicBezTo>
                    <a:pt x="60236" y="11412"/>
                    <a:pt x="60313" y="11452"/>
                    <a:pt x="60387" y="11532"/>
                  </a:cubicBezTo>
                  <a:lnTo>
                    <a:pt x="60546" y="11532"/>
                  </a:lnTo>
                  <a:lnTo>
                    <a:pt x="60546" y="11680"/>
                  </a:lnTo>
                  <a:lnTo>
                    <a:pt x="60079" y="11680"/>
                  </a:lnTo>
                  <a:cubicBezTo>
                    <a:pt x="59772" y="11840"/>
                    <a:pt x="59317" y="11840"/>
                    <a:pt x="59010" y="11987"/>
                  </a:cubicBezTo>
                  <a:lnTo>
                    <a:pt x="58543" y="11987"/>
                  </a:lnTo>
                  <a:cubicBezTo>
                    <a:pt x="58088" y="11987"/>
                    <a:pt x="57621" y="12147"/>
                    <a:pt x="57166" y="12147"/>
                  </a:cubicBezTo>
                  <a:lnTo>
                    <a:pt x="56391" y="12147"/>
                  </a:lnTo>
                  <a:lnTo>
                    <a:pt x="56391" y="11987"/>
                  </a:lnTo>
                  <a:lnTo>
                    <a:pt x="56699" y="11987"/>
                  </a:lnTo>
                  <a:cubicBezTo>
                    <a:pt x="57006" y="11840"/>
                    <a:pt x="57166" y="11840"/>
                    <a:pt x="57473" y="11840"/>
                  </a:cubicBezTo>
                  <a:cubicBezTo>
                    <a:pt x="57780" y="11840"/>
                    <a:pt x="57928" y="11680"/>
                    <a:pt x="58088" y="11680"/>
                  </a:cubicBezTo>
                  <a:lnTo>
                    <a:pt x="58702" y="11680"/>
                  </a:lnTo>
                  <a:cubicBezTo>
                    <a:pt x="59010" y="11680"/>
                    <a:pt x="59317" y="11532"/>
                    <a:pt x="59772" y="11532"/>
                  </a:cubicBezTo>
                  <a:lnTo>
                    <a:pt x="59932" y="11532"/>
                  </a:lnTo>
                  <a:cubicBezTo>
                    <a:pt x="60006" y="11452"/>
                    <a:pt x="60082" y="11412"/>
                    <a:pt x="60159" y="11412"/>
                  </a:cubicBezTo>
                  <a:close/>
                  <a:moveTo>
                    <a:pt x="44258" y="12147"/>
                  </a:moveTo>
                  <a:lnTo>
                    <a:pt x="44258" y="12294"/>
                  </a:lnTo>
                  <a:lnTo>
                    <a:pt x="44098" y="12294"/>
                  </a:lnTo>
                  <a:cubicBezTo>
                    <a:pt x="44098" y="12147"/>
                    <a:pt x="44258" y="12147"/>
                    <a:pt x="44258" y="12147"/>
                  </a:cubicBezTo>
                  <a:close/>
                  <a:moveTo>
                    <a:pt x="53625" y="13069"/>
                  </a:moveTo>
                  <a:lnTo>
                    <a:pt x="53625" y="13216"/>
                  </a:lnTo>
                  <a:lnTo>
                    <a:pt x="53011" y="13216"/>
                  </a:lnTo>
                  <a:cubicBezTo>
                    <a:pt x="53170" y="13216"/>
                    <a:pt x="53478" y="13069"/>
                    <a:pt x="53625" y="13069"/>
                  </a:cubicBezTo>
                  <a:close/>
                  <a:moveTo>
                    <a:pt x="45020" y="13069"/>
                  </a:moveTo>
                  <a:cubicBezTo>
                    <a:pt x="44872" y="13216"/>
                    <a:pt x="44872" y="13216"/>
                    <a:pt x="44712" y="13216"/>
                  </a:cubicBezTo>
                  <a:cubicBezTo>
                    <a:pt x="44258" y="13216"/>
                    <a:pt x="43790" y="13376"/>
                    <a:pt x="43336" y="13376"/>
                  </a:cubicBezTo>
                  <a:lnTo>
                    <a:pt x="43028" y="13376"/>
                  </a:lnTo>
                  <a:cubicBezTo>
                    <a:pt x="42868" y="13376"/>
                    <a:pt x="42868" y="13376"/>
                    <a:pt x="42868" y="13216"/>
                  </a:cubicBezTo>
                  <a:lnTo>
                    <a:pt x="43336" y="13216"/>
                  </a:lnTo>
                  <a:cubicBezTo>
                    <a:pt x="43483" y="13069"/>
                    <a:pt x="43643" y="13069"/>
                    <a:pt x="43643" y="13069"/>
                  </a:cubicBezTo>
                  <a:close/>
                  <a:moveTo>
                    <a:pt x="52089" y="13216"/>
                  </a:moveTo>
                  <a:cubicBezTo>
                    <a:pt x="51941" y="13376"/>
                    <a:pt x="51634" y="13376"/>
                    <a:pt x="51474" y="13376"/>
                  </a:cubicBezTo>
                  <a:lnTo>
                    <a:pt x="49937" y="13376"/>
                  </a:lnTo>
                  <a:lnTo>
                    <a:pt x="49937" y="13216"/>
                  </a:lnTo>
                  <a:lnTo>
                    <a:pt x="50097" y="13216"/>
                  </a:lnTo>
                  <a:cubicBezTo>
                    <a:pt x="50097" y="13296"/>
                    <a:pt x="50134" y="13336"/>
                    <a:pt x="50191" y="13336"/>
                  </a:cubicBezTo>
                  <a:cubicBezTo>
                    <a:pt x="50248" y="13336"/>
                    <a:pt x="50324" y="13296"/>
                    <a:pt x="50404" y="13216"/>
                  </a:cubicBezTo>
                  <a:close/>
                  <a:moveTo>
                    <a:pt x="49937" y="13216"/>
                  </a:moveTo>
                  <a:lnTo>
                    <a:pt x="49790" y="13376"/>
                  </a:lnTo>
                  <a:cubicBezTo>
                    <a:pt x="49683" y="13376"/>
                    <a:pt x="49582" y="13442"/>
                    <a:pt x="49479" y="13442"/>
                  </a:cubicBezTo>
                  <a:cubicBezTo>
                    <a:pt x="49428" y="13442"/>
                    <a:pt x="49376" y="13425"/>
                    <a:pt x="49322" y="13376"/>
                  </a:cubicBezTo>
                  <a:lnTo>
                    <a:pt x="49015" y="13376"/>
                  </a:lnTo>
                  <a:cubicBezTo>
                    <a:pt x="48868" y="13524"/>
                    <a:pt x="48708" y="13524"/>
                    <a:pt x="48560" y="13524"/>
                  </a:cubicBezTo>
                  <a:lnTo>
                    <a:pt x="47638" y="13524"/>
                  </a:lnTo>
                  <a:cubicBezTo>
                    <a:pt x="47946" y="13376"/>
                    <a:pt x="48093" y="13376"/>
                    <a:pt x="48400" y="13376"/>
                  </a:cubicBezTo>
                  <a:lnTo>
                    <a:pt x="49015" y="13376"/>
                  </a:lnTo>
                  <a:cubicBezTo>
                    <a:pt x="49322" y="13376"/>
                    <a:pt x="49630" y="13376"/>
                    <a:pt x="49937" y="13216"/>
                  </a:cubicBezTo>
                  <a:close/>
                  <a:moveTo>
                    <a:pt x="47331" y="13524"/>
                  </a:moveTo>
                  <a:lnTo>
                    <a:pt x="47331" y="13684"/>
                  </a:lnTo>
                  <a:lnTo>
                    <a:pt x="46556" y="13684"/>
                  </a:lnTo>
                  <a:cubicBezTo>
                    <a:pt x="46556" y="13524"/>
                    <a:pt x="46716" y="13524"/>
                    <a:pt x="46716" y="13524"/>
                  </a:cubicBezTo>
                  <a:cubicBezTo>
                    <a:pt x="46765" y="13577"/>
                    <a:pt x="46832" y="13595"/>
                    <a:pt x="46906" y="13595"/>
                  </a:cubicBezTo>
                  <a:cubicBezTo>
                    <a:pt x="47052" y="13595"/>
                    <a:pt x="47224" y="13524"/>
                    <a:pt x="47331" y="13524"/>
                  </a:cubicBezTo>
                  <a:close/>
                  <a:moveTo>
                    <a:pt x="51781" y="13831"/>
                  </a:moveTo>
                  <a:lnTo>
                    <a:pt x="51781" y="13991"/>
                  </a:lnTo>
                  <a:lnTo>
                    <a:pt x="51634" y="13991"/>
                  </a:lnTo>
                  <a:lnTo>
                    <a:pt x="51634" y="13831"/>
                  </a:lnTo>
                  <a:close/>
                  <a:moveTo>
                    <a:pt x="52089" y="13831"/>
                  </a:moveTo>
                  <a:lnTo>
                    <a:pt x="52089" y="13991"/>
                  </a:lnTo>
                  <a:cubicBezTo>
                    <a:pt x="52089" y="13991"/>
                    <a:pt x="51941" y="13991"/>
                    <a:pt x="51941" y="13831"/>
                  </a:cubicBezTo>
                  <a:close/>
                  <a:moveTo>
                    <a:pt x="46409" y="13689"/>
                  </a:moveTo>
                  <a:cubicBezTo>
                    <a:pt x="46409" y="13831"/>
                    <a:pt x="46407" y="13831"/>
                    <a:pt x="46249" y="13831"/>
                  </a:cubicBezTo>
                  <a:lnTo>
                    <a:pt x="46102" y="13831"/>
                  </a:lnTo>
                  <a:cubicBezTo>
                    <a:pt x="45794" y="13831"/>
                    <a:pt x="45634" y="13831"/>
                    <a:pt x="45487" y="13991"/>
                  </a:cubicBezTo>
                  <a:lnTo>
                    <a:pt x="44872" y="13991"/>
                  </a:lnTo>
                  <a:cubicBezTo>
                    <a:pt x="44872" y="14065"/>
                    <a:pt x="44832" y="14102"/>
                    <a:pt x="44792" y="14102"/>
                  </a:cubicBezTo>
                  <a:cubicBezTo>
                    <a:pt x="44752" y="14102"/>
                    <a:pt x="44712" y="14065"/>
                    <a:pt x="44712" y="13991"/>
                  </a:cubicBezTo>
                  <a:cubicBezTo>
                    <a:pt x="44565" y="13991"/>
                    <a:pt x="44405" y="13991"/>
                    <a:pt x="44405" y="14138"/>
                  </a:cubicBezTo>
                  <a:cubicBezTo>
                    <a:pt x="44258" y="13991"/>
                    <a:pt x="44258" y="13991"/>
                    <a:pt x="44098" y="13991"/>
                  </a:cubicBezTo>
                  <a:cubicBezTo>
                    <a:pt x="44258" y="13991"/>
                    <a:pt x="44565" y="13991"/>
                    <a:pt x="44712" y="13831"/>
                  </a:cubicBezTo>
                  <a:lnTo>
                    <a:pt x="45327" y="13831"/>
                  </a:lnTo>
                  <a:cubicBezTo>
                    <a:pt x="45742" y="13831"/>
                    <a:pt x="46031" y="13715"/>
                    <a:pt x="46409" y="13689"/>
                  </a:cubicBezTo>
                  <a:close/>
                  <a:moveTo>
                    <a:pt x="41946" y="14298"/>
                  </a:moveTo>
                  <a:cubicBezTo>
                    <a:pt x="41848" y="14298"/>
                    <a:pt x="41815" y="14364"/>
                    <a:pt x="41757" y="14364"/>
                  </a:cubicBezTo>
                  <a:cubicBezTo>
                    <a:pt x="41728" y="14364"/>
                    <a:pt x="41692" y="14347"/>
                    <a:pt x="41639" y="14298"/>
                  </a:cubicBezTo>
                  <a:close/>
                  <a:moveTo>
                    <a:pt x="39340" y="14446"/>
                  </a:moveTo>
                  <a:cubicBezTo>
                    <a:pt x="39234" y="14446"/>
                    <a:pt x="39198" y="14517"/>
                    <a:pt x="39143" y="14517"/>
                  </a:cubicBezTo>
                  <a:cubicBezTo>
                    <a:pt x="39115" y="14517"/>
                    <a:pt x="39082" y="14499"/>
                    <a:pt x="39033" y="14446"/>
                  </a:cubicBezTo>
                  <a:close/>
                  <a:moveTo>
                    <a:pt x="18134" y="15220"/>
                  </a:moveTo>
                  <a:cubicBezTo>
                    <a:pt x="17827" y="15368"/>
                    <a:pt x="17667" y="15368"/>
                    <a:pt x="17519" y="15368"/>
                  </a:cubicBezTo>
                  <a:lnTo>
                    <a:pt x="17359" y="15220"/>
                  </a:lnTo>
                  <a:close/>
                  <a:moveTo>
                    <a:pt x="6762" y="15982"/>
                  </a:moveTo>
                  <a:lnTo>
                    <a:pt x="6762" y="16142"/>
                  </a:lnTo>
                  <a:lnTo>
                    <a:pt x="6295" y="16142"/>
                  </a:lnTo>
                  <a:cubicBezTo>
                    <a:pt x="6455" y="16142"/>
                    <a:pt x="6603" y="16142"/>
                    <a:pt x="6762" y="15982"/>
                  </a:cubicBezTo>
                  <a:close/>
                  <a:moveTo>
                    <a:pt x="3529" y="16142"/>
                  </a:moveTo>
                  <a:cubicBezTo>
                    <a:pt x="3529" y="16142"/>
                    <a:pt x="3382" y="16142"/>
                    <a:pt x="3382" y="16290"/>
                  </a:cubicBezTo>
                  <a:lnTo>
                    <a:pt x="3529" y="16290"/>
                  </a:lnTo>
                  <a:cubicBezTo>
                    <a:pt x="3689" y="16290"/>
                    <a:pt x="3996" y="16290"/>
                    <a:pt x="4144" y="16142"/>
                  </a:cubicBezTo>
                  <a:close/>
                  <a:moveTo>
                    <a:pt x="63767" y="1"/>
                  </a:moveTo>
                  <a:cubicBezTo>
                    <a:pt x="63153" y="161"/>
                    <a:pt x="62538" y="161"/>
                    <a:pt x="62083" y="308"/>
                  </a:cubicBezTo>
                  <a:lnTo>
                    <a:pt x="61616" y="308"/>
                  </a:lnTo>
                  <a:cubicBezTo>
                    <a:pt x="61468" y="468"/>
                    <a:pt x="61309" y="468"/>
                    <a:pt x="61161" y="468"/>
                  </a:cubicBezTo>
                  <a:cubicBezTo>
                    <a:pt x="61161" y="308"/>
                    <a:pt x="61001" y="308"/>
                    <a:pt x="61001" y="308"/>
                  </a:cubicBezTo>
                  <a:cubicBezTo>
                    <a:pt x="60854" y="468"/>
                    <a:pt x="60694" y="468"/>
                    <a:pt x="60546" y="468"/>
                  </a:cubicBezTo>
                  <a:lnTo>
                    <a:pt x="60387" y="468"/>
                  </a:lnTo>
                  <a:cubicBezTo>
                    <a:pt x="59932" y="468"/>
                    <a:pt x="59624" y="468"/>
                    <a:pt x="59157" y="616"/>
                  </a:cubicBezTo>
                  <a:lnTo>
                    <a:pt x="58702" y="616"/>
                  </a:lnTo>
                  <a:cubicBezTo>
                    <a:pt x="58543" y="775"/>
                    <a:pt x="58395" y="775"/>
                    <a:pt x="58235" y="775"/>
                  </a:cubicBezTo>
                  <a:lnTo>
                    <a:pt x="58088" y="775"/>
                  </a:lnTo>
                  <a:cubicBezTo>
                    <a:pt x="57928" y="923"/>
                    <a:pt x="57780" y="923"/>
                    <a:pt x="57473" y="923"/>
                  </a:cubicBezTo>
                  <a:cubicBezTo>
                    <a:pt x="57166" y="923"/>
                    <a:pt x="56858" y="1083"/>
                    <a:pt x="56551" y="1083"/>
                  </a:cubicBezTo>
                  <a:lnTo>
                    <a:pt x="55777" y="1083"/>
                  </a:lnTo>
                  <a:cubicBezTo>
                    <a:pt x="55777" y="1083"/>
                    <a:pt x="55936" y="1083"/>
                    <a:pt x="55936" y="923"/>
                  </a:cubicBezTo>
                  <a:lnTo>
                    <a:pt x="55936" y="923"/>
                  </a:lnTo>
                  <a:cubicBezTo>
                    <a:pt x="55777" y="1083"/>
                    <a:pt x="55629" y="1083"/>
                    <a:pt x="55469" y="1083"/>
                  </a:cubicBezTo>
                  <a:lnTo>
                    <a:pt x="54547" y="1083"/>
                  </a:lnTo>
                  <a:cubicBezTo>
                    <a:pt x="54547" y="1230"/>
                    <a:pt x="54400" y="1230"/>
                    <a:pt x="54240" y="1230"/>
                  </a:cubicBezTo>
                  <a:cubicBezTo>
                    <a:pt x="54240" y="1157"/>
                    <a:pt x="54203" y="1120"/>
                    <a:pt x="54166" y="1120"/>
                  </a:cubicBezTo>
                  <a:cubicBezTo>
                    <a:pt x="54129" y="1120"/>
                    <a:pt x="54092" y="1157"/>
                    <a:pt x="54092" y="1230"/>
                  </a:cubicBezTo>
                  <a:lnTo>
                    <a:pt x="53625" y="1230"/>
                  </a:lnTo>
                  <a:lnTo>
                    <a:pt x="53478" y="1390"/>
                  </a:lnTo>
                  <a:lnTo>
                    <a:pt x="53318" y="1390"/>
                  </a:lnTo>
                  <a:cubicBezTo>
                    <a:pt x="53011" y="1538"/>
                    <a:pt x="52703" y="1697"/>
                    <a:pt x="52396" y="1697"/>
                  </a:cubicBezTo>
                  <a:lnTo>
                    <a:pt x="51326" y="1697"/>
                  </a:lnTo>
                  <a:cubicBezTo>
                    <a:pt x="51220" y="1697"/>
                    <a:pt x="51184" y="1763"/>
                    <a:pt x="51129" y="1763"/>
                  </a:cubicBezTo>
                  <a:cubicBezTo>
                    <a:pt x="51101" y="1763"/>
                    <a:pt x="51068" y="1747"/>
                    <a:pt x="51019" y="1697"/>
                  </a:cubicBezTo>
                  <a:lnTo>
                    <a:pt x="50859" y="1697"/>
                  </a:lnTo>
                  <a:cubicBezTo>
                    <a:pt x="50712" y="1845"/>
                    <a:pt x="50404" y="1845"/>
                    <a:pt x="50245" y="1845"/>
                  </a:cubicBezTo>
                  <a:cubicBezTo>
                    <a:pt x="49937" y="1845"/>
                    <a:pt x="49630" y="1845"/>
                    <a:pt x="49482" y="2005"/>
                  </a:cubicBezTo>
                  <a:lnTo>
                    <a:pt x="49015" y="2005"/>
                  </a:lnTo>
                  <a:cubicBezTo>
                    <a:pt x="48868" y="2152"/>
                    <a:pt x="48560" y="2152"/>
                    <a:pt x="48400" y="2152"/>
                  </a:cubicBezTo>
                  <a:cubicBezTo>
                    <a:pt x="48253" y="2152"/>
                    <a:pt x="48253" y="2152"/>
                    <a:pt x="48093" y="2005"/>
                  </a:cubicBezTo>
                  <a:cubicBezTo>
                    <a:pt x="48093" y="2152"/>
                    <a:pt x="47946" y="2152"/>
                    <a:pt x="47946" y="2152"/>
                  </a:cubicBezTo>
                  <a:cubicBezTo>
                    <a:pt x="47786" y="2152"/>
                    <a:pt x="47638" y="2152"/>
                    <a:pt x="47638" y="2312"/>
                  </a:cubicBezTo>
                  <a:lnTo>
                    <a:pt x="47478" y="2312"/>
                  </a:lnTo>
                  <a:cubicBezTo>
                    <a:pt x="47171" y="2460"/>
                    <a:pt x="47024" y="2460"/>
                    <a:pt x="46716" y="2460"/>
                  </a:cubicBezTo>
                  <a:lnTo>
                    <a:pt x="46409" y="2460"/>
                  </a:lnTo>
                  <a:cubicBezTo>
                    <a:pt x="46249" y="2460"/>
                    <a:pt x="46102" y="2619"/>
                    <a:pt x="45942" y="2619"/>
                  </a:cubicBezTo>
                  <a:lnTo>
                    <a:pt x="42868" y="2619"/>
                  </a:lnTo>
                  <a:lnTo>
                    <a:pt x="42868" y="2767"/>
                  </a:lnTo>
                  <a:lnTo>
                    <a:pt x="43028" y="2767"/>
                  </a:lnTo>
                  <a:cubicBezTo>
                    <a:pt x="42721" y="2927"/>
                    <a:pt x="42414" y="2927"/>
                    <a:pt x="41946" y="2927"/>
                  </a:cubicBezTo>
                  <a:lnTo>
                    <a:pt x="41332" y="2927"/>
                  </a:lnTo>
                  <a:cubicBezTo>
                    <a:pt x="41024" y="2927"/>
                    <a:pt x="40717" y="3074"/>
                    <a:pt x="40570" y="3074"/>
                  </a:cubicBezTo>
                  <a:cubicBezTo>
                    <a:pt x="40102" y="3074"/>
                    <a:pt x="39795" y="3234"/>
                    <a:pt x="39340" y="3234"/>
                  </a:cubicBezTo>
                  <a:cubicBezTo>
                    <a:pt x="38873" y="3382"/>
                    <a:pt x="38418" y="3382"/>
                    <a:pt x="37803" y="3382"/>
                  </a:cubicBezTo>
                  <a:lnTo>
                    <a:pt x="37029" y="3382"/>
                  </a:lnTo>
                  <a:cubicBezTo>
                    <a:pt x="36980" y="3435"/>
                    <a:pt x="36947" y="3453"/>
                    <a:pt x="36919" y="3453"/>
                  </a:cubicBezTo>
                  <a:cubicBezTo>
                    <a:pt x="36864" y="3453"/>
                    <a:pt x="36828" y="3382"/>
                    <a:pt x="36722" y="3382"/>
                  </a:cubicBezTo>
                  <a:lnTo>
                    <a:pt x="34423" y="3382"/>
                  </a:lnTo>
                  <a:cubicBezTo>
                    <a:pt x="34263" y="3234"/>
                    <a:pt x="34115" y="3234"/>
                    <a:pt x="33956" y="3234"/>
                  </a:cubicBezTo>
                  <a:cubicBezTo>
                    <a:pt x="33882" y="3308"/>
                    <a:pt x="33805" y="3345"/>
                    <a:pt x="33728" y="3345"/>
                  </a:cubicBezTo>
                  <a:cubicBezTo>
                    <a:pt x="33651" y="3345"/>
                    <a:pt x="33575" y="3308"/>
                    <a:pt x="33501" y="3234"/>
                  </a:cubicBezTo>
                  <a:lnTo>
                    <a:pt x="32419" y="3234"/>
                  </a:lnTo>
                  <a:cubicBezTo>
                    <a:pt x="32419" y="3234"/>
                    <a:pt x="32419" y="3074"/>
                    <a:pt x="32271" y="3074"/>
                  </a:cubicBezTo>
                  <a:lnTo>
                    <a:pt x="31657" y="3074"/>
                  </a:lnTo>
                  <a:cubicBezTo>
                    <a:pt x="31497" y="3074"/>
                    <a:pt x="31497" y="3074"/>
                    <a:pt x="31349" y="2927"/>
                  </a:cubicBezTo>
                  <a:cubicBezTo>
                    <a:pt x="31196" y="3001"/>
                    <a:pt x="31042" y="3001"/>
                    <a:pt x="30888" y="3001"/>
                  </a:cubicBezTo>
                  <a:cubicBezTo>
                    <a:pt x="30735" y="3001"/>
                    <a:pt x="30581" y="3001"/>
                    <a:pt x="30427" y="3074"/>
                  </a:cubicBezTo>
                  <a:cubicBezTo>
                    <a:pt x="30268" y="3074"/>
                    <a:pt x="30268" y="3074"/>
                    <a:pt x="30268" y="2927"/>
                  </a:cubicBezTo>
                  <a:cubicBezTo>
                    <a:pt x="29960" y="3074"/>
                    <a:pt x="29653" y="3074"/>
                    <a:pt x="29346" y="3074"/>
                  </a:cubicBezTo>
                  <a:lnTo>
                    <a:pt x="28731" y="3074"/>
                  </a:lnTo>
                  <a:cubicBezTo>
                    <a:pt x="28424" y="3074"/>
                    <a:pt x="28276" y="3074"/>
                    <a:pt x="28116" y="3234"/>
                  </a:cubicBezTo>
                  <a:cubicBezTo>
                    <a:pt x="27661" y="3234"/>
                    <a:pt x="27354" y="3234"/>
                    <a:pt x="26887" y="3382"/>
                  </a:cubicBezTo>
                  <a:lnTo>
                    <a:pt x="26125" y="3382"/>
                  </a:lnTo>
                  <a:cubicBezTo>
                    <a:pt x="26272" y="3382"/>
                    <a:pt x="26272" y="3234"/>
                    <a:pt x="26432" y="3234"/>
                  </a:cubicBezTo>
                  <a:lnTo>
                    <a:pt x="27354" y="3234"/>
                  </a:lnTo>
                  <a:cubicBezTo>
                    <a:pt x="27502" y="3234"/>
                    <a:pt x="27809" y="3074"/>
                    <a:pt x="27969" y="3074"/>
                  </a:cubicBezTo>
                  <a:cubicBezTo>
                    <a:pt x="28116" y="3074"/>
                    <a:pt x="28276" y="2927"/>
                    <a:pt x="28424" y="2927"/>
                  </a:cubicBezTo>
                  <a:lnTo>
                    <a:pt x="29960" y="2927"/>
                  </a:lnTo>
                  <a:cubicBezTo>
                    <a:pt x="30120" y="2927"/>
                    <a:pt x="30268" y="2927"/>
                    <a:pt x="30427" y="2767"/>
                  </a:cubicBezTo>
                  <a:lnTo>
                    <a:pt x="30575" y="2767"/>
                  </a:lnTo>
                  <a:cubicBezTo>
                    <a:pt x="30735" y="2927"/>
                    <a:pt x="30882" y="2927"/>
                    <a:pt x="31042" y="2927"/>
                  </a:cubicBezTo>
                  <a:lnTo>
                    <a:pt x="34878" y="2927"/>
                  </a:lnTo>
                  <a:lnTo>
                    <a:pt x="34878" y="3074"/>
                  </a:lnTo>
                  <a:lnTo>
                    <a:pt x="35037" y="3074"/>
                  </a:lnTo>
                  <a:cubicBezTo>
                    <a:pt x="35185" y="3074"/>
                    <a:pt x="35345" y="2927"/>
                    <a:pt x="35345" y="2927"/>
                  </a:cubicBezTo>
                  <a:lnTo>
                    <a:pt x="36107" y="2927"/>
                  </a:lnTo>
                  <a:cubicBezTo>
                    <a:pt x="36187" y="3001"/>
                    <a:pt x="36227" y="3037"/>
                    <a:pt x="36265" y="3037"/>
                  </a:cubicBezTo>
                  <a:cubicBezTo>
                    <a:pt x="36304" y="3037"/>
                    <a:pt x="36341" y="3001"/>
                    <a:pt x="36414" y="2927"/>
                  </a:cubicBezTo>
                  <a:lnTo>
                    <a:pt x="36574" y="2927"/>
                  </a:lnTo>
                  <a:cubicBezTo>
                    <a:pt x="36722" y="2927"/>
                    <a:pt x="37029" y="2927"/>
                    <a:pt x="37189" y="2767"/>
                  </a:cubicBezTo>
                  <a:lnTo>
                    <a:pt x="38258" y="2767"/>
                  </a:lnTo>
                  <a:cubicBezTo>
                    <a:pt x="38418" y="2767"/>
                    <a:pt x="38566" y="2619"/>
                    <a:pt x="38566" y="2619"/>
                  </a:cubicBezTo>
                  <a:cubicBezTo>
                    <a:pt x="38873" y="2460"/>
                    <a:pt x="39033" y="2460"/>
                    <a:pt x="39340" y="2460"/>
                  </a:cubicBezTo>
                  <a:cubicBezTo>
                    <a:pt x="39340" y="2460"/>
                    <a:pt x="39488" y="2460"/>
                    <a:pt x="39648" y="2312"/>
                  </a:cubicBezTo>
                  <a:lnTo>
                    <a:pt x="39340" y="2312"/>
                  </a:lnTo>
                  <a:cubicBezTo>
                    <a:pt x="39340" y="2312"/>
                    <a:pt x="39340" y="2460"/>
                    <a:pt x="39180" y="2460"/>
                  </a:cubicBezTo>
                  <a:lnTo>
                    <a:pt x="38418" y="2460"/>
                  </a:lnTo>
                  <a:cubicBezTo>
                    <a:pt x="38418" y="2460"/>
                    <a:pt x="38566" y="2460"/>
                    <a:pt x="38566" y="2312"/>
                  </a:cubicBezTo>
                  <a:lnTo>
                    <a:pt x="38111" y="2312"/>
                  </a:lnTo>
                  <a:cubicBezTo>
                    <a:pt x="37957" y="2386"/>
                    <a:pt x="37840" y="2423"/>
                    <a:pt x="37724" y="2423"/>
                  </a:cubicBezTo>
                  <a:cubicBezTo>
                    <a:pt x="37607" y="2423"/>
                    <a:pt x="37490" y="2386"/>
                    <a:pt x="37336" y="2312"/>
                  </a:cubicBezTo>
                  <a:cubicBezTo>
                    <a:pt x="37189" y="2312"/>
                    <a:pt x="36881" y="2312"/>
                    <a:pt x="36722" y="2460"/>
                  </a:cubicBezTo>
                  <a:lnTo>
                    <a:pt x="36107" y="2460"/>
                  </a:lnTo>
                  <a:lnTo>
                    <a:pt x="36107" y="2312"/>
                  </a:lnTo>
                  <a:cubicBezTo>
                    <a:pt x="36107" y="2312"/>
                    <a:pt x="35959" y="2460"/>
                    <a:pt x="35800" y="2460"/>
                  </a:cubicBezTo>
                  <a:lnTo>
                    <a:pt x="35652" y="2460"/>
                  </a:lnTo>
                  <a:cubicBezTo>
                    <a:pt x="35652" y="2460"/>
                    <a:pt x="35652" y="2312"/>
                    <a:pt x="35492" y="2312"/>
                  </a:cubicBezTo>
                  <a:cubicBezTo>
                    <a:pt x="35419" y="2386"/>
                    <a:pt x="35342" y="2386"/>
                    <a:pt x="35283" y="2386"/>
                  </a:cubicBezTo>
                  <a:cubicBezTo>
                    <a:pt x="35225" y="2386"/>
                    <a:pt x="35185" y="2386"/>
                    <a:pt x="35185" y="2460"/>
                  </a:cubicBezTo>
                  <a:cubicBezTo>
                    <a:pt x="35136" y="2513"/>
                    <a:pt x="35103" y="2531"/>
                    <a:pt x="35075" y="2531"/>
                  </a:cubicBezTo>
                  <a:cubicBezTo>
                    <a:pt x="35020" y="2531"/>
                    <a:pt x="34984" y="2460"/>
                    <a:pt x="34878" y="2460"/>
                  </a:cubicBezTo>
                  <a:lnTo>
                    <a:pt x="34570" y="2460"/>
                  </a:lnTo>
                  <a:cubicBezTo>
                    <a:pt x="34570" y="2460"/>
                    <a:pt x="34423" y="2460"/>
                    <a:pt x="34423" y="2312"/>
                  </a:cubicBezTo>
                  <a:lnTo>
                    <a:pt x="34423" y="2460"/>
                  </a:lnTo>
                  <a:lnTo>
                    <a:pt x="34263" y="2460"/>
                  </a:lnTo>
                  <a:cubicBezTo>
                    <a:pt x="34263" y="2513"/>
                    <a:pt x="34247" y="2531"/>
                    <a:pt x="34225" y="2531"/>
                  </a:cubicBezTo>
                  <a:cubicBezTo>
                    <a:pt x="34181" y="2531"/>
                    <a:pt x="34115" y="2460"/>
                    <a:pt x="34115" y="2460"/>
                  </a:cubicBezTo>
                  <a:lnTo>
                    <a:pt x="34263" y="2460"/>
                  </a:lnTo>
                  <a:cubicBezTo>
                    <a:pt x="34423" y="2460"/>
                    <a:pt x="34423" y="2460"/>
                    <a:pt x="34423" y="2312"/>
                  </a:cubicBezTo>
                  <a:lnTo>
                    <a:pt x="34423" y="2312"/>
                  </a:lnTo>
                  <a:cubicBezTo>
                    <a:pt x="34343" y="2386"/>
                    <a:pt x="34266" y="2423"/>
                    <a:pt x="34189" y="2423"/>
                  </a:cubicBezTo>
                  <a:cubicBezTo>
                    <a:pt x="34112" y="2423"/>
                    <a:pt x="34036" y="2386"/>
                    <a:pt x="33956" y="2312"/>
                  </a:cubicBezTo>
                  <a:lnTo>
                    <a:pt x="32419" y="2312"/>
                  </a:lnTo>
                  <a:cubicBezTo>
                    <a:pt x="32112" y="2152"/>
                    <a:pt x="31964" y="2152"/>
                    <a:pt x="31657" y="2152"/>
                  </a:cubicBezTo>
                  <a:lnTo>
                    <a:pt x="31657" y="2312"/>
                  </a:lnTo>
                  <a:lnTo>
                    <a:pt x="32112" y="2312"/>
                  </a:lnTo>
                  <a:cubicBezTo>
                    <a:pt x="32271" y="2312"/>
                    <a:pt x="32271" y="2460"/>
                    <a:pt x="32419" y="2460"/>
                  </a:cubicBezTo>
                  <a:cubicBezTo>
                    <a:pt x="32271" y="2460"/>
                    <a:pt x="32271" y="2619"/>
                    <a:pt x="32271" y="2619"/>
                  </a:cubicBezTo>
                  <a:cubicBezTo>
                    <a:pt x="32112" y="2460"/>
                    <a:pt x="32112" y="2460"/>
                    <a:pt x="31964" y="2460"/>
                  </a:cubicBezTo>
                  <a:lnTo>
                    <a:pt x="31497" y="2460"/>
                  </a:lnTo>
                  <a:lnTo>
                    <a:pt x="31497" y="2619"/>
                  </a:lnTo>
                  <a:lnTo>
                    <a:pt x="31804" y="2619"/>
                  </a:lnTo>
                  <a:lnTo>
                    <a:pt x="31804" y="2767"/>
                  </a:lnTo>
                  <a:lnTo>
                    <a:pt x="30882" y="2767"/>
                  </a:lnTo>
                  <a:cubicBezTo>
                    <a:pt x="31042" y="2767"/>
                    <a:pt x="31349" y="2619"/>
                    <a:pt x="31497" y="2619"/>
                  </a:cubicBezTo>
                  <a:lnTo>
                    <a:pt x="31042" y="2619"/>
                  </a:lnTo>
                  <a:cubicBezTo>
                    <a:pt x="30735" y="2619"/>
                    <a:pt x="30268" y="2767"/>
                    <a:pt x="29960" y="2767"/>
                  </a:cubicBezTo>
                  <a:lnTo>
                    <a:pt x="28424" y="2767"/>
                  </a:lnTo>
                  <a:cubicBezTo>
                    <a:pt x="28276" y="2767"/>
                    <a:pt x="28116" y="2927"/>
                    <a:pt x="27969" y="2927"/>
                  </a:cubicBezTo>
                  <a:lnTo>
                    <a:pt x="27661" y="2927"/>
                  </a:lnTo>
                  <a:cubicBezTo>
                    <a:pt x="27502" y="2927"/>
                    <a:pt x="27354" y="2927"/>
                    <a:pt x="27194" y="3074"/>
                  </a:cubicBezTo>
                  <a:lnTo>
                    <a:pt x="24735" y="3074"/>
                  </a:lnTo>
                  <a:lnTo>
                    <a:pt x="24735" y="2927"/>
                  </a:lnTo>
                  <a:cubicBezTo>
                    <a:pt x="24588" y="2927"/>
                    <a:pt x="24428" y="3074"/>
                    <a:pt x="24281" y="3074"/>
                  </a:cubicBezTo>
                  <a:lnTo>
                    <a:pt x="23359" y="3074"/>
                  </a:lnTo>
                  <a:cubicBezTo>
                    <a:pt x="23506" y="2927"/>
                    <a:pt x="23506" y="2927"/>
                    <a:pt x="23666" y="2927"/>
                  </a:cubicBezTo>
                  <a:lnTo>
                    <a:pt x="23199" y="2927"/>
                  </a:lnTo>
                  <a:lnTo>
                    <a:pt x="23199" y="2767"/>
                  </a:lnTo>
                  <a:lnTo>
                    <a:pt x="22277" y="2767"/>
                  </a:lnTo>
                  <a:cubicBezTo>
                    <a:pt x="22129" y="2767"/>
                    <a:pt x="21822" y="2767"/>
                    <a:pt x="21662" y="2927"/>
                  </a:cubicBezTo>
                  <a:lnTo>
                    <a:pt x="21207" y="2927"/>
                  </a:lnTo>
                  <a:cubicBezTo>
                    <a:pt x="21207" y="2927"/>
                    <a:pt x="21136" y="2992"/>
                    <a:pt x="21089" y="2992"/>
                  </a:cubicBezTo>
                  <a:cubicBezTo>
                    <a:pt x="21065" y="2992"/>
                    <a:pt x="21047" y="2976"/>
                    <a:pt x="21047" y="2927"/>
                  </a:cubicBezTo>
                  <a:cubicBezTo>
                    <a:pt x="20949" y="2927"/>
                    <a:pt x="20916" y="2992"/>
                    <a:pt x="20905" y="2992"/>
                  </a:cubicBezTo>
                  <a:cubicBezTo>
                    <a:pt x="20900" y="2992"/>
                    <a:pt x="20900" y="2976"/>
                    <a:pt x="20900" y="2927"/>
                  </a:cubicBezTo>
                  <a:lnTo>
                    <a:pt x="20740" y="2927"/>
                  </a:lnTo>
                  <a:lnTo>
                    <a:pt x="20740" y="3074"/>
                  </a:lnTo>
                  <a:lnTo>
                    <a:pt x="21207" y="3074"/>
                  </a:lnTo>
                  <a:cubicBezTo>
                    <a:pt x="21002" y="3074"/>
                    <a:pt x="20863" y="3145"/>
                    <a:pt x="20749" y="3145"/>
                  </a:cubicBezTo>
                  <a:cubicBezTo>
                    <a:pt x="20692" y="3145"/>
                    <a:pt x="20642" y="3128"/>
                    <a:pt x="20593" y="3074"/>
                  </a:cubicBezTo>
                  <a:lnTo>
                    <a:pt x="20433" y="3074"/>
                  </a:lnTo>
                  <a:cubicBezTo>
                    <a:pt x="20285" y="3234"/>
                    <a:pt x="20125" y="3234"/>
                    <a:pt x="19978" y="3234"/>
                  </a:cubicBezTo>
                  <a:lnTo>
                    <a:pt x="20593" y="3234"/>
                  </a:lnTo>
                  <a:cubicBezTo>
                    <a:pt x="20593" y="3234"/>
                    <a:pt x="20740" y="3234"/>
                    <a:pt x="20740" y="3382"/>
                  </a:cubicBezTo>
                  <a:lnTo>
                    <a:pt x="21207" y="3382"/>
                  </a:lnTo>
                  <a:cubicBezTo>
                    <a:pt x="21047" y="3382"/>
                    <a:pt x="20900" y="3541"/>
                    <a:pt x="20740" y="3541"/>
                  </a:cubicBezTo>
                  <a:lnTo>
                    <a:pt x="19818" y="3541"/>
                  </a:lnTo>
                  <a:cubicBezTo>
                    <a:pt x="19671" y="3541"/>
                    <a:pt x="19511" y="3689"/>
                    <a:pt x="19203" y="3689"/>
                  </a:cubicBezTo>
                  <a:lnTo>
                    <a:pt x="18896" y="3689"/>
                  </a:lnTo>
                  <a:cubicBezTo>
                    <a:pt x="18589" y="3689"/>
                    <a:pt x="18281" y="3689"/>
                    <a:pt x="17827" y="3849"/>
                  </a:cubicBezTo>
                  <a:cubicBezTo>
                    <a:pt x="17519" y="3849"/>
                    <a:pt x="17052" y="3849"/>
                    <a:pt x="16745" y="3996"/>
                  </a:cubicBezTo>
                  <a:lnTo>
                    <a:pt x="16130" y="3996"/>
                  </a:lnTo>
                  <a:cubicBezTo>
                    <a:pt x="16130" y="3996"/>
                    <a:pt x="15983" y="4156"/>
                    <a:pt x="15823" y="4156"/>
                  </a:cubicBezTo>
                  <a:cubicBezTo>
                    <a:pt x="15368" y="4156"/>
                    <a:pt x="15061" y="4156"/>
                    <a:pt x="14593" y="4304"/>
                  </a:cubicBezTo>
                  <a:lnTo>
                    <a:pt x="13979" y="4304"/>
                  </a:lnTo>
                  <a:cubicBezTo>
                    <a:pt x="13524" y="4463"/>
                    <a:pt x="13057" y="4463"/>
                    <a:pt x="12602" y="4463"/>
                  </a:cubicBezTo>
                  <a:cubicBezTo>
                    <a:pt x="12294" y="4611"/>
                    <a:pt x="12135" y="4611"/>
                    <a:pt x="11987" y="4611"/>
                  </a:cubicBezTo>
                  <a:cubicBezTo>
                    <a:pt x="11680" y="4611"/>
                    <a:pt x="11520" y="4771"/>
                    <a:pt x="11213" y="4771"/>
                  </a:cubicBezTo>
                  <a:lnTo>
                    <a:pt x="10450" y="4771"/>
                  </a:lnTo>
                  <a:cubicBezTo>
                    <a:pt x="10291" y="4771"/>
                    <a:pt x="10143" y="4771"/>
                    <a:pt x="9836" y="4918"/>
                  </a:cubicBezTo>
                  <a:lnTo>
                    <a:pt x="9221" y="4918"/>
                  </a:lnTo>
                  <a:cubicBezTo>
                    <a:pt x="9221" y="4918"/>
                    <a:pt x="9061" y="4918"/>
                    <a:pt x="8914" y="5078"/>
                  </a:cubicBezTo>
                  <a:lnTo>
                    <a:pt x="8606" y="5078"/>
                  </a:lnTo>
                  <a:cubicBezTo>
                    <a:pt x="8299" y="5078"/>
                    <a:pt x="7992" y="5078"/>
                    <a:pt x="7684" y="5226"/>
                  </a:cubicBezTo>
                  <a:cubicBezTo>
                    <a:pt x="7377" y="5226"/>
                    <a:pt x="6910" y="5226"/>
                    <a:pt x="6455" y="5385"/>
                  </a:cubicBezTo>
                  <a:cubicBezTo>
                    <a:pt x="6148" y="5385"/>
                    <a:pt x="5840" y="5533"/>
                    <a:pt x="5533" y="5533"/>
                  </a:cubicBezTo>
                  <a:cubicBezTo>
                    <a:pt x="5373" y="5533"/>
                    <a:pt x="5226" y="5533"/>
                    <a:pt x="5066" y="5693"/>
                  </a:cubicBezTo>
                  <a:cubicBezTo>
                    <a:pt x="4759" y="5693"/>
                    <a:pt x="4451" y="5693"/>
                    <a:pt x="4144" y="5840"/>
                  </a:cubicBezTo>
                  <a:cubicBezTo>
                    <a:pt x="3837" y="5840"/>
                    <a:pt x="3529" y="5840"/>
                    <a:pt x="3222" y="6000"/>
                  </a:cubicBezTo>
                  <a:lnTo>
                    <a:pt x="3074" y="6000"/>
                  </a:lnTo>
                  <a:cubicBezTo>
                    <a:pt x="2767" y="6000"/>
                    <a:pt x="2300" y="6148"/>
                    <a:pt x="1845" y="6307"/>
                  </a:cubicBezTo>
                  <a:lnTo>
                    <a:pt x="616" y="6307"/>
                  </a:lnTo>
                  <a:cubicBezTo>
                    <a:pt x="456" y="6455"/>
                    <a:pt x="456" y="6455"/>
                    <a:pt x="308" y="6455"/>
                  </a:cubicBezTo>
                  <a:cubicBezTo>
                    <a:pt x="308" y="6615"/>
                    <a:pt x="149" y="6615"/>
                    <a:pt x="149" y="6762"/>
                  </a:cubicBezTo>
                  <a:cubicBezTo>
                    <a:pt x="308" y="6922"/>
                    <a:pt x="149" y="6922"/>
                    <a:pt x="149" y="6922"/>
                  </a:cubicBezTo>
                  <a:lnTo>
                    <a:pt x="1" y="6922"/>
                  </a:lnTo>
                  <a:lnTo>
                    <a:pt x="1" y="7070"/>
                  </a:lnTo>
                  <a:lnTo>
                    <a:pt x="308" y="7070"/>
                  </a:lnTo>
                  <a:lnTo>
                    <a:pt x="308" y="7377"/>
                  </a:lnTo>
                  <a:cubicBezTo>
                    <a:pt x="616" y="7684"/>
                    <a:pt x="763" y="7684"/>
                    <a:pt x="1071" y="7844"/>
                  </a:cubicBezTo>
                  <a:lnTo>
                    <a:pt x="1230" y="7844"/>
                  </a:lnTo>
                  <a:cubicBezTo>
                    <a:pt x="1538" y="7992"/>
                    <a:pt x="1845" y="8152"/>
                    <a:pt x="1993" y="8299"/>
                  </a:cubicBezTo>
                  <a:cubicBezTo>
                    <a:pt x="2300" y="8299"/>
                    <a:pt x="2460" y="8459"/>
                    <a:pt x="2607" y="8459"/>
                  </a:cubicBezTo>
                  <a:cubicBezTo>
                    <a:pt x="2767" y="8459"/>
                    <a:pt x="2767" y="8459"/>
                    <a:pt x="2767" y="8606"/>
                  </a:cubicBezTo>
                  <a:cubicBezTo>
                    <a:pt x="2767" y="8606"/>
                    <a:pt x="2767" y="8766"/>
                    <a:pt x="2915" y="8766"/>
                  </a:cubicBezTo>
                  <a:lnTo>
                    <a:pt x="2915" y="8914"/>
                  </a:lnTo>
                  <a:lnTo>
                    <a:pt x="2767" y="8914"/>
                  </a:lnTo>
                  <a:lnTo>
                    <a:pt x="2767" y="9074"/>
                  </a:lnTo>
                  <a:lnTo>
                    <a:pt x="2915" y="9074"/>
                  </a:lnTo>
                  <a:lnTo>
                    <a:pt x="2915" y="15368"/>
                  </a:lnTo>
                  <a:cubicBezTo>
                    <a:pt x="2915" y="15528"/>
                    <a:pt x="2767" y="15528"/>
                    <a:pt x="2767" y="15528"/>
                  </a:cubicBezTo>
                  <a:lnTo>
                    <a:pt x="2915" y="15675"/>
                  </a:lnTo>
                  <a:lnTo>
                    <a:pt x="2915" y="16142"/>
                  </a:lnTo>
                  <a:lnTo>
                    <a:pt x="4144" y="15982"/>
                  </a:lnTo>
                  <a:lnTo>
                    <a:pt x="4304" y="15982"/>
                  </a:lnTo>
                  <a:cubicBezTo>
                    <a:pt x="4304" y="16142"/>
                    <a:pt x="4144" y="16142"/>
                    <a:pt x="4144" y="16142"/>
                  </a:cubicBezTo>
                  <a:lnTo>
                    <a:pt x="5533" y="16142"/>
                  </a:lnTo>
                  <a:cubicBezTo>
                    <a:pt x="5681" y="16142"/>
                    <a:pt x="5681" y="16290"/>
                    <a:pt x="5681" y="16290"/>
                  </a:cubicBezTo>
                  <a:cubicBezTo>
                    <a:pt x="5681" y="16450"/>
                    <a:pt x="5681" y="16450"/>
                    <a:pt x="5840" y="16450"/>
                  </a:cubicBezTo>
                  <a:cubicBezTo>
                    <a:pt x="5988" y="16450"/>
                    <a:pt x="6148" y="16450"/>
                    <a:pt x="6148" y="16290"/>
                  </a:cubicBezTo>
                  <a:lnTo>
                    <a:pt x="6762" y="16290"/>
                  </a:lnTo>
                  <a:cubicBezTo>
                    <a:pt x="6910" y="16290"/>
                    <a:pt x="7070" y="16142"/>
                    <a:pt x="7217" y="16142"/>
                  </a:cubicBezTo>
                  <a:cubicBezTo>
                    <a:pt x="7217" y="15982"/>
                    <a:pt x="7377" y="15982"/>
                    <a:pt x="7525" y="15982"/>
                  </a:cubicBezTo>
                  <a:lnTo>
                    <a:pt x="7684" y="15982"/>
                  </a:lnTo>
                  <a:cubicBezTo>
                    <a:pt x="7832" y="15982"/>
                    <a:pt x="7992" y="15835"/>
                    <a:pt x="8139" y="15835"/>
                  </a:cubicBezTo>
                  <a:cubicBezTo>
                    <a:pt x="8299" y="15835"/>
                    <a:pt x="8606" y="15982"/>
                    <a:pt x="8754" y="15982"/>
                  </a:cubicBezTo>
                  <a:lnTo>
                    <a:pt x="11065" y="15982"/>
                  </a:lnTo>
                  <a:cubicBezTo>
                    <a:pt x="11213" y="15982"/>
                    <a:pt x="11213" y="15982"/>
                    <a:pt x="11372" y="15835"/>
                  </a:cubicBezTo>
                  <a:lnTo>
                    <a:pt x="11987" y="15835"/>
                  </a:lnTo>
                  <a:cubicBezTo>
                    <a:pt x="12135" y="15835"/>
                    <a:pt x="12294" y="15675"/>
                    <a:pt x="12442" y="15675"/>
                  </a:cubicBezTo>
                  <a:lnTo>
                    <a:pt x="13671" y="15675"/>
                  </a:lnTo>
                  <a:cubicBezTo>
                    <a:pt x="13979" y="15528"/>
                    <a:pt x="14286" y="15528"/>
                    <a:pt x="14593" y="15528"/>
                  </a:cubicBezTo>
                  <a:lnTo>
                    <a:pt x="14901" y="15528"/>
                  </a:lnTo>
                  <a:cubicBezTo>
                    <a:pt x="14901" y="15675"/>
                    <a:pt x="14753" y="15675"/>
                    <a:pt x="14593" y="15675"/>
                  </a:cubicBezTo>
                  <a:cubicBezTo>
                    <a:pt x="14286" y="15835"/>
                    <a:pt x="14139" y="15835"/>
                    <a:pt x="13831" y="15835"/>
                  </a:cubicBezTo>
                  <a:cubicBezTo>
                    <a:pt x="13364" y="15982"/>
                    <a:pt x="12749" y="16142"/>
                    <a:pt x="12294" y="16142"/>
                  </a:cubicBezTo>
                  <a:cubicBezTo>
                    <a:pt x="11827" y="16142"/>
                    <a:pt x="11520" y="16142"/>
                    <a:pt x="11065" y="16290"/>
                  </a:cubicBezTo>
                  <a:cubicBezTo>
                    <a:pt x="10758" y="16290"/>
                    <a:pt x="10291" y="16450"/>
                    <a:pt x="9983" y="16450"/>
                  </a:cubicBezTo>
                  <a:lnTo>
                    <a:pt x="9369" y="16450"/>
                  </a:lnTo>
                  <a:cubicBezTo>
                    <a:pt x="9369" y="16597"/>
                    <a:pt x="9528" y="16597"/>
                    <a:pt x="9528" y="16597"/>
                  </a:cubicBezTo>
                  <a:lnTo>
                    <a:pt x="9676" y="16597"/>
                  </a:lnTo>
                  <a:cubicBezTo>
                    <a:pt x="9676" y="16757"/>
                    <a:pt x="9528" y="16757"/>
                    <a:pt x="9528" y="16757"/>
                  </a:cubicBezTo>
                  <a:cubicBezTo>
                    <a:pt x="9675" y="16757"/>
                    <a:pt x="9676" y="16757"/>
                    <a:pt x="9676" y="16902"/>
                  </a:cubicBezTo>
                  <a:lnTo>
                    <a:pt x="9676" y="16902"/>
                  </a:lnTo>
                  <a:cubicBezTo>
                    <a:pt x="10241" y="16882"/>
                    <a:pt x="10807" y="16757"/>
                    <a:pt x="11372" y="16757"/>
                  </a:cubicBezTo>
                  <a:cubicBezTo>
                    <a:pt x="11520" y="16757"/>
                    <a:pt x="11680" y="16757"/>
                    <a:pt x="11827" y="16597"/>
                  </a:cubicBezTo>
                  <a:lnTo>
                    <a:pt x="13057" y="16597"/>
                  </a:lnTo>
                  <a:cubicBezTo>
                    <a:pt x="13364" y="16597"/>
                    <a:pt x="13831" y="16450"/>
                    <a:pt x="14139" y="16450"/>
                  </a:cubicBezTo>
                  <a:cubicBezTo>
                    <a:pt x="14446" y="16290"/>
                    <a:pt x="14593" y="16290"/>
                    <a:pt x="14753" y="16290"/>
                  </a:cubicBezTo>
                  <a:lnTo>
                    <a:pt x="15061" y="16290"/>
                  </a:lnTo>
                  <a:cubicBezTo>
                    <a:pt x="15208" y="16290"/>
                    <a:pt x="15208" y="16142"/>
                    <a:pt x="15208" y="16142"/>
                  </a:cubicBezTo>
                  <a:cubicBezTo>
                    <a:pt x="15515" y="16142"/>
                    <a:pt x="15675" y="16142"/>
                    <a:pt x="15823" y="15982"/>
                  </a:cubicBezTo>
                  <a:lnTo>
                    <a:pt x="16745" y="15982"/>
                  </a:lnTo>
                  <a:cubicBezTo>
                    <a:pt x="17052" y="15835"/>
                    <a:pt x="17359" y="15835"/>
                    <a:pt x="17667" y="15835"/>
                  </a:cubicBezTo>
                  <a:lnTo>
                    <a:pt x="17667" y="15982"/>
                  </a:lnTo>
                  <a:lnTo>
                    <a:pt x="17974" y="15982"/>
                  </a:lnTo>
                  <a:cubicBezTo>
                    <a:pt x="18134" y="15835"/>
                    <a:pt x="18441" y="15835"/>
                    <a:pt x="18589" y="15835"/>
                  </a:cubicBezTo>
                  <a:lnTo>
                    <a:pt x="19363" y="15835"/>
                  </a:lnTo>
                  <a:cubicBezTo>
                    <a:pt x="19511" y="15675"/>
                    <a:pt x="19671" y="15675"/>
                    <a:pt x="19671" y="15675"/>
                  </a:cubicBezTo>
                  <a:lnTo>
                    <a:pt x="19978" y="15675"/>
                  </a:lnTo>
                  <a:cubicBezTo>
                    <a:pt x="19978" y="15528"/>
                    <a:pt x="20125" y="15528"/>
                    <a:pt x="20125" y="15528"/>
                  </a:cubicBezTo>
                  <a:cubicBezTo>
                    <a:pt x="20433" y="15528"/>
                    <a:pt x="20740" y="15368"/>
                    <a:pt x="21047" y="15368"/>
                  </a:cubicBezTo>
                  <a:cubicBezTo>
                    <a:pt x="21355" y="15368"/>
                    <a:pt x="21822" y="15220"/>
                    <a:pt x="22129" y="15220"/>
                  </a:cubicBezTo>
                  <a:lnTo>
                    <a:pt x="23199" y="15220"/>
                  </a:lnTo>
                  <a:cubicBezTo>
                    <a:pt x="23359" y="15060"/>
                    <a:pt x="23666" y="15060"/>
                    <a:pt x="23973" y="15060"/>
                  </a:cubicBezTo>
                  <a:cubicBezTo>
                    <a:pt x="23973" y="15060"/>
                    <a:pt x="24121" y="15060"/>
                    <a:pt x="24121" y="14913"/>
                  </a:cubicBezTo>
                  <a:lnTo>
                    <a:pt x="25510" y="14913"/>
                  </a:lnTo>
                  <a:cubicBezTo>
                    <a:pt x="25658" y="14913"/>
                    <a:pt x="25658" y="14753"/>
                    <a:pt x="25817" y="14753"/>
                  </a:cubicBezTo>
                  <a:cubicBezTo>
                    <a:pt x="25817" y="14753"/>
                    <a:pt x="25817" y="14606"/>
                    <a:pt x="25965" y="14606"/>
                  </a:cubicBezTo>
                  <a:lnTo>
                    <a:pt x="26580" y="14606"/>
                  </a:lnTo>
                  <a:cubicBezTo>
                    <a:pt x="26739" y="14606"/>
                    <a:pt x="26887" y="14606"/>
                    <a:pt x="27047" y="14446"/>
                  </a:cubicBezTo>
                  <a:lnTo>
                    <a:pt x="28424" y="14446"/>
                  </a:lnTo>
                  <a:cubicBezTo>
                    <a:pt x="28583" y="14446"/>
                    <a:pt x="28731" y="14298"/>
                    <a:pt x="28891" y="14298"/>
                  </a:cubicBezTo>
                  <a:cubicBezTo>
                    <a:pt x="29038" y="14298"/>
                    <a:pt x="29038" y="14298"/>
                    <a:pt x="29038" y="14446"/>
                  </a:cubicBezTo>
                  <a:lnTo>
                    <a:pt x="29505" y="14446"/>
                  </a:lnTo>
                  <a:cubicBezTo>
                    <a:pt x="29653" y="14446"/>
                    <a:pt x="29813" y="14446"/>
                    <a:pt x="30120" y="14298"/>
                  </a:cubicBezTo>
                  <a:lnTo>
                    <a:pt x="30575" y="14298"/>
                  </a:lnTo>
                  <a:cubicBezTo>
                    <a:pt x="30370" y="14298"/>
                    <a:pt x="30236" y="14227"/>
                    <a:pt x="30122" y="14227"/>
                  </a:cubicBezTo>
                  <a:cubicBezTo>
                    <a:pt x="30065" y="14227"/>
                    <a:pt x="30014" y="14245"/>
                    <a:pt x="29960" y="14298"/>
                  </a:cubicBezTo>
                  <a:lnTo>
                    <a:pt x="29813" y="14298"/>
                  </a:lnTo>
                  <a:cubicBezTo>
                    <a:pt x="29653" y="14298"/>
                    <a:pt x="29346" y="14138"/>
                    <a:pt x="29198" y="14138"/>
                  </a:cubicBezTo>
                  <a:lnTo>
                    <a:pt x="31349" y="14138"/>
                  </a:lnTo>
                  <a:cubicBezTo>
                    <a:pt x="31657" y="14138"/>
                    <a:pt x="31804" y="14138"/>
                    <a:pt x="32112" y="13991"/>
                  </a:cubicBezTo>
                  <a:lnTo>
                    <a:pt x="32886" y="13991"/>
                  </a:lnTo>
                  <a:cubicBezTo>
                    <a:pt x="33193" y="13831"/>
                    <a:pt x="33648" y="13831"/>
                    <a:pt x="33956" y="13831"/>
                  </a:cubicBezTo>
                  <a:cubicBezTo>
                    <a:pt x="34570" y="13684"/>
                    <a:pt x="35037" y="13684"/>
                    <a:pt x="35492" y="13524"/>
                  </a:cubicBezTo>
                  <a:lnTo>
                    <a:pt x="36722" y="13524"/>
                  </a:lnTo>
                  <a:cubicBezTo>
                    <a:pt x="36722" y="13604"/>
                    <a:pt x="36762" y="13644"/>
                    <a:pt x="36802" y="13644"/>
                  </a:cubicBezTo>
                  <a:cubicBezTo>
                    <a:pt x="36842" y="13644"/>
                    <a:pt x="36881" y="13604"/>
                    <a:pt x="36881" y="13524"/>
                  </a:cubicBezTo>
                  <a:lnTo>
                    <a:pt x="37496" y="13524"/>
                  </a:lnTo>
                  <a:cubicBezTo>
                    <a:pt x="37951" y="13524"/>
                    <a:pt x="38258" y="13524"/>
                    <a:pt x="38726" y="13684"/>
                  </a:cubicBezTo>
                  <a:lnTo>
                    <a:pt x="40102" y="13684"/>
                  </a:lnTo>
                  <a:cubicBezTo>
                    <a:pt x="40262" y="13831"/>
                    <a:pt x="40410" y="13831"/>
                    <a:pt x="40570" y="13831"/>
                  </a:cubicBezTo>
                  <a:lnTo>
                    <a:pt x="41024" y="13831"/>
                  </a:lnTo>
                  <a:cubicBezTo>
                    <a:pt x="41184" y="13991"/>
                    <a:pt x="41184" y="13991"/>
                    <a:pt x="41332" y="13991"/>
                  </a:cubicBezTo>
                  <a:lnTo>
                    <a:pt x="43950" y="13991"/>
                  </a:lnTo>
                  <a:lnTo>
                    <a:pt x="43950" y="14138"/>
                  </a:lnTo>
                  <a:lnTo>
                    <a:pt x="40102" y="14138"/>
                  </a:lnTo>
                  <a:cubicBezTo>
                    <a:pt x="39955" y="13991"/>
                    <a:pt x="39795" y="13991"/>
                    <a:pt x="39648" y="13991"/>
                  </a:cubicBezTo>
                  <a:lnTo>
                    <a:pt x="38566" y="13991"/>
                  </a:lnTo>
                  <a:cubicBezTo>
                    <a:pt x="38566" y="13991"/>
                    <a:pt x="38566" y="13831"/>
                    <a:pt x="38418" y="13831"/>
                  </a:cubicBezTo>
                  <a:cubicBezTo>
                    <a:pt x="38418" y="13991"/>
                    <a:pt x="38418" y="13991"/>
                    <a:pt x="38258" y="13991"/>
                  </a:cubicBezTo>
                  <a:lnTo>
                    <a:pt x="37029" y="13991"/>
                  </a:lnTo>
                  <a:lnTo>
                    <a:pt x="36881" y="14138"/>
                  </a:lnTo>
                  <a:lnTo>
                    <a:pt x="36107" y="14138"/>
                  </a:lnTo>
                  <a:cubicBezTo>
                    <a:pt x="35800" y="14138"/>
                    <a:pt x="35492" y="14298"/>
                    <a:pt x="35185" y="14298"/>
                  </a:cubicBezTo>
                  <a:lnTo>
                    <a:pt x="34730" y="14298"/>
                  </a:lnTo>
                  <a:cubicBezTo>
                    <a:pt x="34570" y="14446"/>
                    <a:pt x="34263" y="14446"/>
                    <a:pt x="34115" y="14606"/>
                  </a:cubicBezTo>
                  <a:lnTo>
                    <a:pt x="34730" y="14606"/>
                  </a:lnTo>
                  <a:lnTo>
                    <a:pt x="34878" y="14446"/>
                  </a:lnTo>
                  <a:lnTo>
                    <a:pt x="35345" y="14446"/>
                  </a:lnTo>
                  <a:cubicBezTo>
                    <a:pt x="35345" y="14606"/>
                    <a:pt x="35185" y="14606"/>
                    <a:pt x="35185" y="14606"/>
                  </a:cubicBezTo>
                  <a:lnTo>
                    <a:pt x="36881" y="14606"/>
                  </a:lnTo>
                  <a:cubicBezTo>
                    <a:pt x="37029" y="14606"/>
                    <a:pt x="37189" y="14606"/>
                    <a:pt x="37189" y="14446"/>
                  </a:cubicBezTo>
                  <a:cubicBezTo>
                    <a:pt x="37189" y="14606"/>
                    <a:pt x="37189" y="14606"/>
                    <a:pt x="37336" y="14606"/>
                  </a:cubicBezTo>
                  <a:lnTo>
                    <a:pt x="37496" y="14606"/>
                  </a:lnTo>
                  <a:cubicBezTo>
                    <a:pt x="37644" y="14606"/>
                    <a:pt x="37644" y="14606"/>
                    <a:pt x="37644" y="14446"/>
                  </a:cubicBezTo>
                  <a:cubicBezTo>
                    <a:pt x="37803" y="14606"/>
                    <a:pt x="37803" y="14606"/>
                    <a:pt x="37951" y="14606"/>
                  </a:cubicBezTo>
                  <a:lnTo>
                    <a:pt x="38111" y="14606"/>
                  </a:lnTo>
                  <a:cubicBezTo>
                    <a:pt x="37951" y="14606"/>
                    <a:pt x="37951" y="14606"/>
                    <a:pt x="37951" y="14446"/>
                  </a:cubicBezTo>
                  <a:lnTo>
                    <a:pt x="38258" y="14446"/>
                  </a:lnTo>
                  <a:lnTo>
                    <a:pt x="38111" y="14606"/>
                  </a:lnTo>
                  <a:lnTo>
                    <a:pt x="38258" y="14606"/>
                  </a:lnTo>
                  <a:lnTo>
                    <a:pt x="38258" y="14446"/>
                  </a:lnTo>
                  <a:cubicBezTo>
                    <a:pt x="38418" y="14446"/>
                    <a:pt x="38418" y="14446"/>
                    <a:pt x="38418" y="14606"/>
                  </a:cubicBezTo>
                  <a:lnTo>
                    <a:pt x="39795" y="14606"/>
                  </a:lnTo>
                  <a:cubicBezTo>
                    <a:pt x="39955" y="14606"/>
                    <a:pt x="40102" y="14606"/>
                    <a:pt x="40262" y="14753"/>
                  </a:cubicBezTo>
                  <a:lnTo>
                    <a:pt x="41639" y="14753"/>
                  </a:lnTo>
                  <a:cubicBezTo>
                    <a:pt x="41639" y="14753"/>
                    <a:pt x="41639" y="14606"/>
                    <a:pt x="41492" y="14606"/>
                  </a:cubicBezTo>
                  <a:lnTo>
                    <a:pt x="41332" y="14606"/>
                  </a:lnTo>
                  <a:cubicBezTo>
                    <a:pt x="41184" y="14606"/>
                    <a:pt x="41184" y="14606"/>
                    <a:pt x="41024" y="14446"/>
                  </a:cubicBezTo>
                  <a:lnTo>
                    <a:pt x="41492" y="14446"/>
                  </a:lnTo>
                  <a:cubicBezTo>
                    <a:pt x="41639" y="14446"/>
                    <a:pt x="41799" y="14446"/>
                    <a:pt x="41946" y="14606"/>
                  </a:cubicBezTo>
                  <a:lnTo>
                    <a:pt x="41946" y="14446"/>
                  </a:lnTo>
                  <a:lnTo>
                    <a:pt x="42106" y="14446"/>
                  </a:lnTo>
                  <a:cubicBezTo>
                    <a:pt x="42254" y="14446"/>
                    <a:pt x="42254" y="14446"/>
                    <a:pt x="42414" y="14298"/>
                  </a:cubicBezTo>
                  <a:lnTo>
                    <a:pt x="44098" y="14298"/>
                  </a:lnTo>
                  <a:cubicBezTo>
                    <a:pt x="44405" y="14298"/>
                    <a:pt x="44565" y="14138"/>
                    <a:pt x="44872" y="14138"/>
                  </a:cubicBezTo>
                  <a:lnTo>
                    <a:pt x="45327" y="14138"/>
                  </a:lnTo>
                  <a:cubicBezTo>
                    <a:pt x="45487" y="14138"/>
                    <a:pt x="45634" y="14138"/>
                    <a:pt x="45634" y="13991"/>
                  </a:cubicBezTo>
                  <a:lnTo>
                    <a:pt x="46249" y="13991"/>
                  </a:lnTo>
                  <a:cubicBezTo>
                    <a:pt x="46556" y="13991"/>
                    <a:pt x="46716" y="13991"/>
                    <a:pt x="47024" y="13831"/>
                  </a:cubicBezTo>
                  <a:cubicBezTo>
                    <a:pt x="47024" y="13831"/>
                    <a:pt x="47171" y="13831"/>
                    <a:pt x="47331" y="13991"/>
                  </a:cubicBezTo>
                  <a:cubicBezTo>
                    <a:pt x="47478" y="13991"/>
                    <a:pt x="47638" y="13831"/>
                    <a:pt x="47786" y="13831"/>
                  </a:cubicBezTo>
                  <a:cubicBezTo>
                    <a:pt x="47946" y="13831"/>
                    <a:pt x="48093" y="13831"/>
                    <a:pt x="48253" y="13991"/>
                  </a:cubicBezTo>
                  <a:cubicBezTo>
                    <a:pt x="48400" y="13991"/>
                    <a:pt x="48400" y="13831"/>
                    <a:pt x="48560" y="13831"/>
                  </a:cubicBezTo>
                  <a:lnTo>
                    <a:pt x="48868" y="13831"/>
                  </a:lnTo>
                  <a:lnTo>
                    <a:pt x="48868" y="13991"/>
                  </a:lnTo>
                  <a:lnTo>
                    <a:pt x="48560" y="13991"/>
                  </a:lnTo>
                  <a:lnTo>
                    <a:pt x="48560" y="14138"/>
                  </a:lnTo>
                  <a:cubicBezTo>
                    <a:pt x="48868" y="13991"/>
                    <a:pt x="49015" y="13991"/>
                    <a:pt x="49175" y="13991"/>
                  </a:cubicBezTo>
                  <a:lnTo>
                    <a:pt x="49790" y="13991"/>
                  </a:lnTo>
                  <a:cubicBezTo>
                    <a:pt x="49790" y="13938"/>
                    <a:pt x="49806" y="13920"/>
                    <a:pt x="49834" y="13920"/>
                  </a:cubicBezTo>
                  <a:cubicBezTo>
                    <a:pt x="49889" y="13920"/>
                    <a:pt x="49990" y="13991"/>
                    <a:pt x="50097" y="13991"/>
                  </a:cubicBezTo>
                  <a:cubicBezTo>
                    <a:pt x="49937" y="13991"/>
                    <a:pt x="49937" y="14138"/>
                    <a:pt x="49790" y="14138"/>
                  </a:cubicBezTo>
                  <a:lnTo>
                    <a:pt x="50097" y="14138"/>
                  </a:lnTo>
                  <a:cubicBezTo>
                    <a:pt x="50245" y="14138"/>
                    <a:pt x="50097" y="14298"/>
                    <a:pt x="50245" y="14298"/>
                  </a:cubicBezTo>
                  <a:lnTo>
                    <a:pt x="50404" y="14298"/>
                  </a:lnTo>
                  <a:lnTo>
                    <a:pt x="50404" y="14138"/>
                  </a:lnTo>
                  <a:lnTo>
                    <a:pt x="51781" y="14138"/>
                  </a:lnTo>
                  <a:cubicBezTo>
                    <a:pt x="51941" y="14138"/>
                    <a:pt x="52089" y="13991"/>
                    <a:pt x="52248" y="13991"/>
                  </a:cubicBezTo>
                  <a:lnTo>
                    <a:pt x="52248" y="13831"/>
                  </a:lnTo>
                  <a:lnTo>
                    <a:pt x="53625" y="13831"/>
                  </a:lnTo>
                  <a:cubicBezTo>
                    <a:pt x="53478" y="13684"/>
                    <a:pt x="53478" y="13684"/>
                    <a:pt x="53318" y="13684"/>
                  </a:cubicBezTo>
                  <a:cubicBezTo>
                    <a:pt x="53244" y="13757"/>
                    <a:pt x="53167" y="13794"/>
                    <a:pt x="53090" y="13794"/>
                  </a:cubicBezTo>
                  <a:cubicBezTo>
                    <a:pt x="53014" y="13794"/>
                    <a:pt x="52937" y="13757"/>
                    <a:pt x="52863" y="13684"/>
                  </a:cubicBezTo>
                  <a:lnTo>
                    <a:pt x="52089" y="13684"/>
                  </a:lnTo>
                  <a:cubicBezTo>
                    <a:pt x="52089" y="13524"/>
                    <a:pt x="52089" y="13524"/>
                    <a:pt x="52248" y="13524"/>
                  </a:cubicBezTo>
                  <a:lnTo>
                    <a:pt x="53011" y="13524"/>
                  </a:lnTo>
                  <a:cubicBezTo>
                    <a:pt x="53170" y="13376"/>
                    <a:pt x="53318" y="13376"/>
                    <a:pt x="53625" y="13376"/>
                  </a:cubicBezTo>
                  <a:lnTo>
                    <a:pt x="54240" y="13376"/>
                  </a:lnTo>
                  <a:cubicBezTo>
                    <a:pt x="54240" y="13376"/>
                    <a:pt x="54400" y="13376"/>
                    <a:pt x="54547" y="13216"/>
                  </a:cubicBezTo>
                  <a:lnTo>
                    <a:pt x="55629" y="13216"/>
                  </a:lnTo>
                  <a:cubicBezTo>
                    <a:pt x="55936" y="13216"/>
                    <a:pt x="56244" y="13069"/>
                    <a:pt x="56699" y="13069"/>
                  </a:cubicBezTo>
                  <a:cubicBezTo>
                    <a:pt x="56858" y="13069"/>
                    <a:pt x="57006" y="13069"/>
                    <a:pt x="57166" y="12909"/>
                  </a:cubicBezTo>
                  <a:lnTo>
                    <a:pt x="57621" y="12909"/>
                  </a:lnTo>
                  <a:cubicBezTo>
                    <a:pt x="58088" y="12909"/>
                    <a:pt x="58395" y="12762"/>
                    <a:pt x="58702" y="12762"/>
                  </a:cubicBezTo>
                  <a:lnTo>
                    <a:pt x="59157" y="12762"/>
                  </a:lnTo>
                  <a:cubicBezTo>
                    <a:pt x="59157" y="12602"/>
                    <a:pt x="59317" y="12602"/>
                    <a:pt x="59465" y="12602"/>
                  </a:cubicBezTo>
                  <a:cubicBezTo>
                    <a:pt x="59932" y="12602"/>
                    <a:pt x="60387" y="12454"/>
                    <a:pt x="60854" y="12454"/>
                  </a:cubicBezTo>
                  <a:cubicBezTo>
                    <a:pt x="61001" y="12454"/>
                    <a:pt x="61309" y="12454"/>
                    <a:pt x="61468" y="12294"/>
                  </a:cubicBezTo>
                  <a:lnTo>
                    <a:pt x="62390" y="12294"/>
                  </a:lnTo>
                  <a:cubicBezTo>
                    <a:pt x="62698" y="12147"/>
                    <a:pt x="62845" y="12147"/>
                    <a:pt x="63005" y="12147"/>
                  </a:cubicBezTo>
                  <a:lnTo>
                    <a:pt x="63620" y="12147"/>
                  </a:lnTo>
                  <a:cubicBezTo>
                    <a:pt x="63767" y="12147"/>
                    <a:pt x="63927" y="11987"/>
                    <a:pt x="64235" y="11987"/>
                  </a:cubicBezTo>
                  <a:lnTo>
                    <a:pt x="64849" y="11987"/>
                  </a:lnTo>
                  <a:cubicBezTo>
                    <a:pt x="65157" y="11840"/>
                    <a:pt x="65464" y="11840"/>
                    <a:pt x="65611" y="11840"/>
                  </a:cubicBezTo>
                  <a:cubicBezTo>
                    <a:pt x="66079" y="11680"/>
                    <a:pt x="66533" y="11680"/>
                    <a:pt x="67001" y="11680"/>
                  </a:cubicBezTo>
                  <a:cubicBezTo>
                    <a:pt x="67308" y="11532"/>
                    <a:pt x="67615" y="11532"/>
                    <a:pt x="67923" y="11532"/>
                  </a:cubicBezTo>
                  <a:cubicBezTo>
                    <a:pt x="68070" y="11372"/>
                    <a:pt x="68230" y="11372"/>
                    <a:pt x="68377" y="11372"/>
                  </a:cubicBezTo>
                  <a:cubicBezTo>
                    <a:pt x="68685" y="11372"/>
                    <a:pt x="68992" y="11225"/>
                    <a:pt x="69299" y="11225"/>
                  </a:cubicBezTo>
                  <a:cubicBezTo>
                    <a:pt x="69607" y="11225"/>
                    <a:pt x="69914" y="11065"/>
                    <a:pt x="70074" y="11065"/>
                  </a:cubicBezTo>
                  <a:lnTo>
                    <a:pt x="70221" y="11065"/>
                  </a:lnTo>
                  <a:cubicBezTo>
                    <a:pt x="70689" y="10918"/>
                    <a:pt x="71143" y="10758"/>
                    <a:pt x="71611" y="10758"/>
                  </a:cubicBezTo>
                  <a:cubicBezTo>
                    <a:pt x="71684" y="10684"/>
                    <a:pt x="71761" y="10647"/>
                    <a:pt x="71838" y="10647"/>
                  </a:cubicBezTo>
                  <a:cubicBezTo>
                    <a:pt x="71915" y="10647"/>
                    <a:pt x="71992" y="10684"/>
                    <a:pt x="72065" y="10758"/>
                  </a:cubicBezTo>
                  <a:cubicBezTo>
                    <a:pt x="72373" y="10758"/>
                    <a:pt x="72680" y="10610"/>
                    <a:pt x="72840" y="10610"/>
                  </a:cubicBezTo>
                  <a:cubicBezTo>
                    <a:pt x="72987" y="10610"/>
                    <a:pt x="72987" y="10610"/>
                    <a:pt x="73147" y="10450"/>
                  </a:cubicBezTo>
                  <a:cubicBezTo>
                    <a:pt x="73147" y="10450"/>
                    <a:pt x="73295" y="10303"/>
                    <a:pt x="73147" y="10143"/>
                  </a:cubicBezTo>
                  <a:lnTo>
                    <a:pt x="73295" y="9996"/>
                  </a:lnTo>
                  <a:lnTo>
                    <a:pt x="73455" y="9996"/>
                  </a:lnTo>
                  <a:cubicBezTo>
                    <a:pt x="73455" y="9996"/>
                    <a:pt x="73455" y="9836"/>
                    <a:pt x="73295" y="9836"/>
                  </a:cubicBezTo>
                  <a:lnTo>
                    <a:pt x="73147" y="9836"/>
                  </a:lnTo>
                  <a:lnTo>
                    <a:pt x="73147" y="9688"/>
                  </a:lnTo>
                  <a:cubicBezTo>
                    <a:pt x="72840" y="9381"/>
                    <a:pt x="72680" y="9221"/>
                    <a:pt x="72373" y="9074"/>
                  </a:cubicBezTo>
                  <a:lnTo>
                    <a:pt x="72225" y="9074"/>
                  </a:lnTo>
                  <a:cubicBezTo>
                    <a:pt x="71918" y="8914"/>
                    <a:pt x="71611" y="8914"/>
                    <a:pt x="71303" y="8766"/>
                  </a:cubicBezTo>
                  <a:cubicBezTo>
                    <a:pt x="71143" y="8606"/>
                    <a:pt x="70996" y="8606"/>
                    <a:pt x="70836" y="8606"/>
                  </a:cubicBezTo>
                  <a:cubicBezTo>
                    <a:pt x="70689" y="8606"/>
                    <a:pt x="70689" y="8459"/>
                    <a:pt x="70689" y="8459"/>
                  </a:cubicBezTo>
                  <a:cubicBezTo>
                    <a:pt x="70689" y="8299"/>
                    <a:pt x="70689" y="8152"/>
                    <a:pt x="70529" y="8152"/>
                  </a:cubicBezTo>
                  <a:cubicBezTo>
                    <a:pt x="70529" y="7992"/>
                    <a:pt x="70689" y="7992"/>
                    <a:pt x="70689" y="7992"/>
                  </a:cubicBezTo>
                  <a:lnTo>
                    <a:pt x="70529" y="7992"/>
                  </a:lnTo>
                  <a:cubicBezTo>
                    <a:pt x="70529" y="7844"/>
                    <a:pt x="70529" y="7844"/>
                    <a:pt x="70381" y="7684"/>
                  </a:cubicBezTo>
                  <a:lnTo>
                    <a:pt x="70381" y="1697"/>
                  </a:lnTo>
                  <a:lnTo>
                    <a:pt x="70529" y="1538"/>
                  </a:lnTo>
                  <a:lnTo>
                    <a:pt x="70689" y="1538"/>
                  </a:lnTo>
                  <a:cubicBezTo>
                    <a:pt x="70689" y="1390"/>
                    <a:pt x="70529" y="1390"/>
                    <a:pt x="70529" y="1390"/>
                  </a:cubicBezTo>
                  <a:lnTo>
                    <a:pt x="70381" y="1390"/>
                  </a:lnTo>
                  <a:lnTo>
                    <a:pt x="70381" y="923"/>
                  </a:lnTo>
                  <a:lnTo>
                    <a:pt x="69299" y="1083"/>
                  </a:lnTo>
                  <a:cubicBezTo>
                    <a:pt x="69152" y="1083"/>
                    <a:pt x="69152" y="1083"/>
                    <a:pt x="69152" y="923"/>
                  </a:cubicBezTo>
                  <a:lnTo>
                    <a:pt x="69299" y="923"/>
                  </a:lnTo>
                  <a:cubicBezTo>
                    <a:pt x="69459" y="775"/>
                    <a:pt x="69607" y="775"/>
                    <a:pt x="69914" y="775"/>
                  </a:cubicBezTo>
                  <a:lnTo>
                    <a:pt x="69152" y="775"/>
                  </a:lnTo>
                  <a:cubicBezTo>
                    <a:pt x="69045" y="775"/>
                    <a:pt x="68944" y="841"/>
                    <a:pt x="68798" y="841"/>
                  </a:cubicBezTo>
                  <a:cubicBezTo>
                    <a:pt x="68724" y="841"/>
                    <a:pt x="68640" y="825"/>
                    <a:pt x="68537" y="775"/>
                  </a:cubicBezTo>
                  <a:lnTo>
                    <a:pt x="68377" y="775"/>
                  </a:lnTo>
                  <a:cubicBezTo>
                    <a:pt x="68328" y="825"/>
                    <a:pt x="68278" y="841"/>
                    <a:pt x="68221" y="841"/>
                  </a:cubicBezTo>
                  <a:cubicBezTo>
                    <a:pt x="68107" y="841"/>
                    <a:pt x="67968" y="775"/>
                    <a:pt x="67763" y="775"/>
                  </a:cubicBezTo>
                  <a:lnTo>
                    <a:pt x="67615" y="775"/>
                  </a:lnTo>
                  <a:lnTo>
                    <a:pt x="67615" y="616"/>
                  </a:lnTo>
                  <a:lnTo>
                    <a:pt x="67615" y="468"/>
                  </a:lnTo>
                  <a:cubicBezTo>
                    <a:pt x="67455" y="468"/>
                    <a:pt x="67308" y="468"/>
                    <a:pt x="67148" y="616"/>
                  </a:cubicBezTo>
                  <a:lnTo>
                    <a:pt x="67001" y="775"/>
                  </a:lnTo>
                  <a:lnTo>
                    <a:pt x="66693" y="775"/>
                  </a:lnTo>
                  <a:cubicBezTo>
                    <a:pt x="66533" y="775"/>
                    <a:pt x="66386" y="923"/>
                    <a:pt x="66226" y="923"/>
                  </a:cubicBezTo>
                  <a:cubicBezTo>
                    <a:pt x="66226" y="1083"/>
                    <a:pt x="66079" y="1083"/>
                    <a:pt x="65919" y="1083"/>
                  </a:cubicBezTo>
                  <a:lnTo>
                    <a:pt x="64542" y="1083"/>
                  </a:lnTo>
                  <a:cubicBezTo>
                    <a:pt x="64388" y="1003"/>
                    <a:pt x="64195" y="963"/>
                    <a:pt x="63982" y="963"/>
                  </a:cubicBezTo>
                  <a:cubicBezTo>
                    <a:pt x="63770" y="963"/>
                    <a:pt x="63540" y="1003"/>
                    <a:pt x="63312" y="1083"/>
                  </a:cubicBezTo>
                  <a:lnTo>
                    <a:pt x="62083" y="1083"/>
                  </a:lnTo>
                  <a:cubicBezTo>
                    <a:pt x="61923" y="1083"/>
                    <a:pt x="61616" y="1083"/>
                    <a:pt x="61468" y="1230"/>
                  </a:cubicBezTo>
                  <a:lnTo>
                    <a:pt x="60239" y="1230"/>
                  </a:lnTo>
                  <a:cubicBezTo>
                    <a:pt x="60079" y="1230"/>
                    <a:pt x="59772" y="1390"/>
                    <a:pt x="59624" y="1390"/>
                  </a:cubicBezTo>
                  <a:cubicBezTo>
                    <a:pt x="59465" y="1390"/>
                    <a:pt x="59157" y="1538"/>
                    <a:pt x="58850" y="1538"/>
                  </a:cubicBezTo>
                  <a:lnTo>
                    <a:pt x="58395" y="1538"/>
                  </a:lnTo>
                  <a:cubicBezTo>
                    <a:pt x="58395" y="1538"/>
                    <a:pt x="58395" y="1390"/>
                    <a:pt x="58543" y="1390"/>
                  </a:cubicBezTo>
                  <a:cubicBezTo>
                    <a:pt x="58543" y="1390"/>
                    <a:pt x="58702" y="1390"/>
                    <a:pt x="58850" y="1230"/>
                  </a:cubicBezTo>
                  <a:cubicBezTo>
                    <a:pt x="59010" y="1230"/>
                    <a:pt x="59317" y="1230"/>
                    <a:pt x="59624" y="1083"/>
                  </a:cubicBezTo>
                  <a:cubicBezTo>
                    <a:pt x="60079" y="923"/>
                    <a:pt x="60546" y="923"/>
                    <a:pt x="61161" y="923"/>
                  </a:cubicBezTo>
                  <a:cubicBezTo>
                    <a:pt x="61468" y="775"/>
                    <a:pt x="61923" y="775"/>
                    <a:pt x="62231" y="775"/>
                  </a:cubicBezTo>
                  <a:cubicBezTo>
                    <a:pt x="62698" y="616"/>
                    <a:pt x="63005" y="616"/>
                    <a:pt x="63460" y="616"/>
                  </a:cubicBezTo>
                  <a:lnTo>
                    <a:pt x="64075" y="616"/>
                  </a:lnTo>
                  <a:lnTo>
                    <a:pt x="64075" y="468"/>
                  </a:lnTo>
                  <a:lnTo>
                    <a:pt x="63767" y="468"/>
                  </a:lnTo>
                  <a:lnTo>
                    <a:pt x="63767" y="308"/>
                  </a:lnTo>
                  <a:lnTo>
                    <a:pt x="63767" y="161"/>
                  </a:lnTo>
                  <a:lnTo>
                    <a:pt x="63620" y="161"/>
                  </a:lnTo>
                  <a:cubicBezTo>
                    <a:pt x="63620" y="81"/>
                    <a:pt x="63657" y="81"/>
                    <a:pt x="63694" y="81"/>
                  </a:cubicBezTo>
                  <a:cubicBezTo>
                    <a:pt x="63730" y="81"/>
                    <a:pt x="63767" y="81"/>
                    <a:pt x="63767" y="1"/>
                  </a:cubicBezTo>
                  <a:close/>
                  <a:moveTo>
                    <a:pt x="9676" y="16902"/>
                  </a:moveTo>
                  <a:lnTo>
                    <a:pt x="9676" y="16902"/>
                  </a:lnTo>
                  <a:cubicBezTo>
                    <a:pt x="9627" y="16904"/>
                    <a:pt x="9578" y="16904"/>
                    <a:pt x="9528" y="16904"/>
                  </a:cubicBezTo>
                  <a:lnTo>
                    <a:pt x="9676" y="16904"/>
                  </a:lnTo>
                  <a:cubicBezTo>
                    <a:pt x="9676" y="16904"/>
                    <a:pt x="9676" y="16903"/>
                    <a:pt x="9676" y="169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a:off x="7210975" y="4021125"/>
              <a:ext cx="276625" cy="63125"/>
            </a:xfrm>
            <a:custGeom>
              <a:rect b="b" l="l" r="r" t="t"/>
              <a:pathLst>
                <a:path extrusionOk="0" h="2525" w="11065">
                  <a:moveTo>
                    <a:pt x="2418" y="1999"/>
                  </a:moveTo>
                  <a:cubicBezTo>
                    <a:pt x="2371" y="1999"/>
                    <a:pt x="2300" y="2070"/>
                    <a:pt x="2300" y="2070"/>
                  </a:cubicBezTo>
                  <a:lnTo>
                    <a:pt x="2460" y="2070"/>
                  </a:lnTo>
                  <a:cubicBezTo>
                    <a:pt x="2460" y="2016"/>
                    <a:pt x="2442" y="1999"/>
                    <a:pt x="2418" y="1999"/>
                  </a:cubicBezTo>
                  <a:close/>
                  <a:moveTo>
                    <a:pt x="9259" y="0"/>
                  </a:moveTo>
                  <a:cubicBezTo>
                    <a:pt x="9203" y="0"/>
                    <a:pt x="9168" y="66"/>
                    <a:pt x="9061" y="66"/>
                  </a:cubicBezTo>
                  <a:cubicBezTo>
                    <a:pt x="8914" y="226"/>
                    <a:pt x="8754" y="226"/>
                    <a:pt x="8606" y="373"/>
                  </a:cubicBezTo>
                  <a:lnTo>
                    <a:pt x="8446" y="373"/>
                  </a:lnTo>
                  <a:cubicBezTo>
                    <a:pt x="8139" y="533"/>
                    <a:pt x="7832" y="680"/>
                    <a:pt x="7684" y="680"/>
                  </a:cubicBezTo>
                  <a:cubicBezTo>
                    <a:pt x="7217" y="840"/>
                    <a:pt x="6910" y="840"/>
                    <a:pt x="6602" y="988"/>
                  </a:cubicBezTo>
                  <a:lnTo>
                    <a:pt x="5988" y="988"/>
                  </a:lnTo>
                  <a:lnTo>
                    <a:pt x="5840" y="1148"/>
                  </a:lnTo>
                  <a:lnTo>
                    <a:pt x="4918" y="1148"/>
                  </a:lnTo>
                  <a:cubicBezTo>
                    <a:pt x="4758" y="1295"/>
                    <a:pt x="4451" y="1295"/>
                    <a:pt x="4304" y="1295"/>
                  </a:cubicBezTo>
                  <a:lnTo>
                    <a:pt x="4144" y="1295"/>
                  </a:lnTo>
                  <a:cubicBezTo>
                    <a:pt x="3996" y="1455"/>
                    <a:pt x="3689" y="1455"/>
                    <a:pt x="3529" y="1455"/>
                  </a:cubicBezTo>
                  <a:lnTo>
                    <a:pt x="3074" y="1455"/>
                  </a:lnTo>
                  <a:cubicBezTo>
                    <a:pt x="2914" y="1602"/>
                    <a:pt x="2607" y="1602"/>
                    <a:pt x="2300" y="1602"/>
                  </a:cubicBezTo>
                  <a:lnTo>
                    <a:pt x="1992" y="1602"/>
                  </a:lnTo>
                  <a:cubicBezTo>
                    <a:pt x="1845" y="1762"/>
                    <a:pt x="1685" y="1762"/>
                    <a:pt x="1538" y="1762"/>
                  </a:cubicBezTo>
                  <a:lnTo>
                    <a:pt x="1070" y="1762"/>
                  </a:lnTo>
                  <a:cubicBezTo>
                    <a:pt x="1070" y="1910"/>
                    <a:pt x="1070" y="1910"/>
                    <a:pt x="923" y="1910"/>
                  </a:cubicBezTo>
                  <a:lnTo>
                    <a:pt x="456" y="1910"/>
                  </a:lnTo>
                  <a:cubicBezTo>
                    <a:pt x="308" y="1910"/>
                    <a:pt x="148" y="1910"/>
                    <a:pt x="1" y="2070"/>
                  </a:cubicBezTo>
                  <a:lnTo>
                    <a:pt x="308" y="2070"/>
                  </a:lnTo>
                  <a:cubicBezTo>
                    <a:pt x="616" y="2070"/>
                    <a:pt x="923" y="1910"/>
                    <a:pt x="1230" y="1910"/>
                  </a:cubicBezTo>
                  <a:lnTo>
                    <a:pt x="2607" y="1910"/>
                  </a:lnTo>
                  <a:cubicBezTo>
                    <a:pt x="2607" y="2070"/>
                    <a:pt x="2607" y="2070"/>
                    <a:pt x="2460" y="2070"/>
                  </a:cubicBezTo>
                  <a:lnTo>
                    <a:pt x="3074" y="2070"/>
                  </a:lnTo>
                  <a:lnTo>
                    <a:pt x="2914" y="2217"/>
                  </a:lnTo>
                  <a:lnTo>
                    <a:pt x="2607" y="2217"/>
                  </a:lnTo>
                  <a:cubicBezTo>
                    <a:pt x="2509" y="2217"/>
                    <a:pt x="2476" y="2288"/>
                    <a:pt x="2418" y="2288"/>
                  </a:cubicBezTo>
                  <a:cubicBezTo>
                    <a:pt x="2389" y="2288"/>
                    <a:pt x="2353" y="2270"/>
                    <a:pt x="2300" y="2217"/>
                  </a:cubicBezTo>
                  <a:cubicBezTo>
                    <a:pt x="2300" y="2217"/>
                    <a:pt x="2152" y="2217"/>
                    <a:pt x="2152" y="2377"/>
                  </a:cubicBezTo>
                  <a:cubicBezTo>
                    <a:pt x="1992" y="2377"/>
                    <a:pt x="1685" y="2524"/>
                    <a:pt x="1538" y="2524"/>
                  </a:cubicBezTo>
                  <a:lnTo>
                    <a:pt x="1685" y="2524"/>
                  </a:lnTo>
                  <a:cubicBezTo>
                    <a:pt x="1992" y="2524"/>
                    <a:pt x="2300" y="2377"/>
                    <a:pt x="2767" y="2377"/>
                  </a:cubicBezTo>
                  <a:cubicBezTo>
                    <a:pt x="2914" y="2377"/>
                    <a:pt x="3074" y="2377"/>
                    <a:pt x="3222" y="2217"/>
                  </a:cubicBezTo>
                  <a:lnTo>
                    <a:pt x="3836" y="2217"/>
                  </a:lnTo>
                  <a:cubicBezTo>
                    <a:pt x="3996" y="2217"/>
                    <a:pt x="4144" y="2217"/>
                    <a:pt x="4304" y="2070"/>
                  </a:cubicBezTo>
                  <a:lnTo>
                    <a:pt x="4918" y="2070"/>
                  </a:lnTo>
                  <a:cubicBezTo>
                    <a:pt x="5066" y="1910"/>
                    <a:pt x="5373" y="1910"/>
                    <a:pt x="5533" y="1910"/>
                  </a:cubicBezTo>
                  <a:lnTo>
                    <a:pt x="5680" y="1910"/>
                  </a:lnTo>
                  <a:cubicBezTo>
                    <a:pt x="5988" y="1762"/>
                    <a:pt x="6295" y="1762"/>
                    <a:pt x="6762" y="1602"/>
                  </a:cubicBezTo>
                  <a:cubicBezTo>
                    <a:pt x="6910" y="1602"/>
                    <a:pt x="7070" y="1602"/>
                    <a:pt x="7070" y="1455"/>
                  </a:cubicBezTo>
                  <a:cubicBezTo>
                    <a:pt x="7377" y="1455"/>
                    <a:pt x="7684" y="1455"/>
                    <a:pt x="7832" y="1295"/>
                  </a:cubicBezTo>
                  <a:lnTo>
                    <a:pt x="8299" y="1295"/>
                  </a:lnTo>
                  <a:cubicBezTo>
                    <a:pt x="8446" y="1148"/>
                    <a:pt x="8606" y="1148"/>
                    <a:pt x="8754" y="1148"/>
                  </a:cubicBezTo>
                  <a:lnTo>
                    <a:pt x="8754" y="1295"/>
                  </a:lnTo>
                  <a:cubicBezTo>
                    <a:pt x="8914" y="1295"/>
                    <a:pt x="9061" y="1295"/>
                    <a:pt x="9061" y="1148"/>
                  </a:cubicBezTo>
                  <a:lnTo>
                    <a:pt x="9368" y="1148"/>
                  </a:lnTo>
                  <a:cubicBezTo>
                    <a:pt x="9573" y="1148"/>
                    <a:pt x="9713" y="1077"/>
                    <a:pt x="9874" y="1077"/>
                  </a:cubicBezTo>
                  <a:cubicBezTo>
                    <a:pt x="9954" y="1077"/>
                    <a:pt x="10041" y="1094"/>
                    <a:pt x="10143" y="1148"/>
                  </a:cubicBezTo>
                  <a:lnTo>
                    <a:pt x="10290" y="988"/>
                  </a:lnTo>
                  <a:cubicBezTo>
                    <a:pt x="10290" y="988"/>
                    <a:pt x="10290" y="840"/>
                    <a:pt x="10450" y="840"/>
                  </a:cubicBezTo>
                  <a:cubicBezTo>
                    <a:pt x="10450" y="680"/>
                    <a:pt x="10290" y="680"/>
                    <a:pt x="10290" y="680"/>
                  </a:cubicBezTo>
                  <a:cubicBezTo>
                    <a:pt x="10290" y="533"/>
                    <a:pt x="10450" y="533"/>
                    <a:pt x="10450" y="533"/>
                  </a:cubicBezTo>
                  <a:lnTo>
                    <a:pt x="10598" y="533"/>
                  </a:lnTo>
                  <a:lnTo>
                    <a:pt x="10598" y="680"/>
                  </a:lnTo>
                  <a:lnTo>
                    <a:pt x="10905" y="680"/>
                  </a:lnTo>
                  <a:cubicBezTo>
                    <a:pt x="11065" y="533"/>
                    <a:pt x="11065" y="373"/>
                    <a:pt x="10905" y="226"/>
                  </a:cubicBezTo>
                  <a:lnTo>
                    <a:pt x="10598" y="226"/>
                  </a:lnTo>
                  <a:lnTo>
                    <a:pt x="10450" y="373"/>
                  </a:lnTo>
                  <a:cubicBezTo>
                    <a:pt x="10370" y="453"/>
                    <a:pt x="10330" y="493"/>
                    <a:pt x="10292" y="493"/>
                  </a:cubicBezTo>
                  <a:cubicBezTo>
                    <a:pt x="10254" y="493"/>
                    <a:pt x="10217" y="453"/>
                    <a:pt x="10143" y="373"/>
                  </a:cubicBezTo>
                  <a:cubicBezTo>
                    <a:pt x="9983" y="226"/>
                    <a:pt x="9836" y="226"/>
                    <a:pt x="9676" y="66"/>
                  </a:cubicBezTo>
                  <a:lnTo>
                    <a:pt x="9368" y="66"/>
                  </a:lnTo>
                  <a:cubicBezTo>
                    <a:pt x="9319" y="17"/>
                    <a:pt x="9287" y="0"/>
                    <a:pt x="9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
            <p:cNvSpPr/>
            <p:nvPr/>
          </p:nvSpPr>
          <p:spPr>
            <a:xfrm>
              <a:off x="6312025" y="4114950"/>
              <a:ext cx="72850" cy="15400"/>
            </a:xfrm>
            <a:custGeom>
              <a:rect b="b" l="l" r="r" t="t"/>
              <a:pathLst>
                <a:path extrusionOk="0" h="616" w="2914">
                  <a:moveTo>
                    <a:pt x="2299" y="1"/>
                  </a:moveTo>
                  <a:cubicBezTo>
                    <a:pt x="2299" y="81"/>
                    <a:pt x="2262" y="81"/>
                    <a:pt x="2225" y="81"/>
                  </a:cubicBezTo>
                  <a:cubicBezTo>
                    <a:pt x="2189" y="81"/>
                    <a:pt x="2152" y="81"/>
                    <a:pt x="2152" y="161"/>
                  </a:cubicBezTo>
                  <a:lnTo>
                    <a:pt x="1685" y="161"/>
                  </a:lnTo>
                  <a:cubicBezTo>
                    <a:pt x="1537" y="308"/>
                    <a:pt x="1377" y="308"/>
                    <a:pt x="1377" y="308"/>
                  </a:cubicBezTo>
                  <a:lnTo>
                    <a:pt x="148" y="308"/>
                  </a:lnTo>
                  <a:lnTo>
                    <a:pt x="148" y="468"/>
                  </a:lnTo>
                  <a:cubicBezTo>
                    <a:pt x="148" y="468"/>
                    <a:pt x="0" y="468"/>
                    <a:pt x="0" y="615"/>
                  </a:cubicBezTo>
                  <a:lnTo>
                    <a:pt x="148" y="615"/>
                  </a:lnTo>
                  <a:cubicBezTo>
                    <a:pt x="922" y="615"/>
                    <a:pt x="1537" y="468"/>
                    <a:pt x="2299" y="308"/>
                  </a:cubicBezTo>
                  <a:lnTo>
                    <a:pt x="2914" y="308"/>
                  </a:lnTo>
                  <a:cubicBezTo>
                    <a:pt x="2914" y="161"/>
                    <a:pt x="2766" y="161"/>
                    <a:pt x="2766" y="161"/>
                  </a:cubicBezTo>
                  <a:lnTo>
                    <a:pt x="2459" y="161"/>
                  </a:lnTo>
                  <a:lnTo>
                    <a:pt x="2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4"/>
            <p:cNvSpPr/>
            <p:nvPr/>
          </p:nvSpPr>
          <p:spPr>
            <a:xfrm>
              <a:off x="6384850" y="4118950"/>
              <a:ext cx="4025" cy="3725"/>
            </a:xfrm>
            <a:custGeom>
              <a:rect b="b" l="l" r="r" t="t"/>
              <a:pathLst>
                <a:path extrusionOk="0" h="149" w="161">
                  <a:moveTo>
                    <a:pt x="1" y="148"/>
                  </a:moveTo>
                  <a:lnTo>
                    <a:pt x="1" y="148"/>
                  </a:lnTo>
                  <a:lnTo>
                    <a:pt x="1" y="148"/>
                  </a:lnTo>
                  <a:cubicBezTo>
                    <a:pt x="1" y="1"/>
                    <a:pt x="161" y="1"/>
                    <a:pt x="161" y="1"/>
                  </a:cubicBezTo>
                  <a:cubicBezTo>
                    <a:pt x="161" y="1"/>
                    <a:pt x="1" y="1"/>
                    <a:pt x="1" y="1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4"/>
            <p:cNvSpPr/>
            <p:nvPr/>
          </p:nvSpPr>
          <p:spPr>
            <a:xfrm>
              <a:off x="6826800" y="4111275"/>
              <a:ext cx="107600" cy="11400"/>
            </a:xfrm>
            <a:custGeom>
              <a:rect b="b" l="l" r="r" t="t"/>
              <a:pathLst>
                <a:path extrusionOk="0" h="456" w="4304">
                  <a:moveTo>
                    <a:pt x="2767" y="0"/>
                  </a:moveTo>
                  <a:cubicBezTo>
                    <a:pt x="2460" y="0"/>
                    <a:pt x="2300" y="0"/>
                    <a:pt x="1993" y="148"/>
                  </a:cubicBezTo>
                  <a:lnTo>
                    <a:pt x="1685" y="148"/>
                  </a:lnTo>
                  <a:cubicBezTo>
                    <a:pt x="1583" y="99"/>
                    <a:pt x="1480" y="82"/>
                    <a:pt x="1378" y="82"/>
                  </a:cubicBezTo>
                  <a:cubicBezTo>
                    <a:pt x="1173" y="82"/>
                    <a:pt x="968" y="148"/>
                    <a:pt x="763" y="148"/>
                  </a:cubicBezTo>
                  <a:cubicBezTo>
                    <a:pt x="763" y="148"/>
                    <a:pt x="616" y="308"/>
                    <a:pt x="456" y="308"/>
                  </a:cubicBezTo>
                  <a:cubicBezTo>
                    <a:pt x="308" y="308"/>
                    <a:pt x="148" y="308"/>
                    <a:pt x="1" y="455"/>
                  </a:cubicBezTo>
                  <a:lnTo>
                    <a:pt x="308" y="455"/>
                  </a:lnTo>
                  <a:cubicBezTo>
                    <a:pt x="763" y="308"/>
                    <a:pt x="1070" y="308"/>
                    <a:pt x="1378" y="308"/>
                  </a:cubicBezTo>
                  <a:cubicBezTo>
                    <a:pt x="1845" y="308"/>
                    <a:pt x="2152" y="148"/>
                    <a:pt x="2607" y="148"/>
                  </a:cubicBezTo>
                  <a:lnTo>
                    <a:pt x="3996" y="148"/>
                  </a:lnTo>
                  <a:cubicBezTo>
                    <a:pt x="4144" y="148"/>
                    <a:pt x="4144" y="148"/>
                    <a:pt x="43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4"/>
            <p:cNvSpPr/>
            <p:nvPr/>
          </p:nvSpPr>
          <p:spPr>
            <a:xfrm>
              <a:off x="5958575" y="4161050"/>
              <a:ext cx="61500" cy="11700"/>
            </a:xfrm>
            <a:custGeom>
              <a:rect b="b" l="l" r="r" t="t"/>
              <a:pathLst>
                <a:path extrusionOk="0" h="468" w="2460">
                  <a:moveTo>
                    <a:pt x="1845" y="1"/>
                  </a:moveTo>
                  <a:cubicBezTo>
                    <a:pt x="1685" y="161"/>
                    <a:pt x="1685" y="161"/>
                    <a:pt x="1538" y="161"/>
                  </a:cubicBezTo>
                  <a:lnTo>
                    <a:pt x="1070" y="161"/>
                  </a:lnTo>
                  <a:cubicBezTo>
                    <a:pt x="923" y="308"/>
                    <a:pt x="763" y="308"/>
                    <a:pt x="616" y="308"/>
                  </a:cubicBezTo>
                  <a:lnTo>
                    <a:pt x="148" y="308"/>
                  </a:lnTo>
                  <a:lnTo>
                    <a:pt x="1" y="468"/>
                  </a:lnTo>
                  <a:lnTo>
                    <a:pt x="616" y="468"/>
                  </a:lnTo>
                  <a:cubicBezTo>
                    <a:pt x="763" y="308"/>
                    <a:pt x="1070" y="308"/>
                    <a:pt x="1230" y="308"/>
                  </a:cubicBezTo>
                  <a:cubicBezTo>
                    <a:pt x="1378" y="161"/>
                    <a:pt x="1685" y="161"/>
                    <a:pt x="1845" y="161"/>
                  </a:cubicBezTo>
                  <a:cubicBezTo>
                    <a:pt x="1947" y="210"/>
                    <a:pt x="2032" y="226"/>
                    <a:pt x="2105" y="226"/>
                  </a:cubicBezTo>
                  <a:cubicBezTo>
                    <a:pt x="2252" y="226"/>
                    <a:pt x="2353" y="161"/>
                    <a:pt x="2460" y="161"/>
                  </a:cubicBezTo>
                  <a:cubicBezTo>
                    <a:pt x="2353" y="161"/>
                    <a:pt x="2317" y="90"/>
                    <a:pt x="2262" y="90"/>
                  </a:cubicBezTo>
                  <a:cubicBezTo>
                    <a:pt x="2234" y="90"/>
                    <a:pt x="2201" y="107"/>
                    <a:pt x="2152" y="161"/>
                  </a:cubicBezTo>
                  <a:lnTo>
                    <a:pt x="1992" y="161"/>
                  </a:lnTo>
                  <a:lnTo>
                    <a:pt x="18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4"/>
            <p:cNvSpPr/>
            <p:nvPr/>
          </p:nvSpPr>
          <p:spPr>
            <a:xfrm>
              <a:off x="6680825" y="4114950"/>
              <a:ext cx="38450" cy="4025"/>
            </a:xfrm>
            <a:custGeom>
              <a:rect b="b" l="l" r="r" t="t"/>
              <a:pathLst>
                <a:path extrusionOk="0" h="161" w="1538">
                  <a:moveTo>
                    <a:pt x="1" y="1"/>
                  </a:moveTo>
                  <a:cubicBezTo>
                    <a:pt x="1" y="161"/>
                    <a:pt x="148" y="161"/>
                    <a:pt x="308" y="161"/>
                  </a:cubicBezTo>
                  <a:lnTo>
                    <a:pt x="1377" y="161"/>
                  </a:lnTo>
                  <a:cubicBezTo>
                    <a:pt x="1230" y="161"/>
                    <a:pt x="1070" y="161"/>
                    <a:pt x="923" y="1"/>
                  </a:cubicBezTo>
                  <a:close/>
                  <a:moveTo>
                    <a:pt x="1419" y="90"/>
                  </a:moveTo>
                  <a:cubicBezTo>
                    <a:pt x="1395" y="90"/>
                    <a:pt x="1377" y="107"/>
                    <a:pt x="1377" y="161"/>
                  </a:cubicBezTo>
                  <a:lnTo>
                    <a:pt x="1537" y="161"/>
                  </a:lnTo>
                  <a:cubicBezTo>
                    <a:pt x="1537" y="161"/>
                    <a:pt x="1466" y="90"/>
                    <a:pt x="1419" y="9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4"/>
            <p:cNvSpPr/>
            <p:nvPr/>
          </p:nvSpPr>
          <p:spPr>
            <a:xfrm>
              <a:off x="6100575" y="4145700"/>
              <a:ext cx="30750" cy="7700"/>
            </a:xfrm>
            <a:custGeom>
              <a:rect b="b" l="l" r="r" t="t"/>
              <a:pathLst>
                <a:path extrusionOk="0" h="308" w="1230">
                  <a:moveTo>
                    <a:pt x="1230" y="0"/>
                  </a:moveTo>
                  <a:lnTo>
                    <a:pt x="1082" y="160"/>
                  </a:lnTo>
                  <a:lnTo>
                    <a:pt x="1230" y="160"/>
                  </a:lnTo>
                  <a:lnTo>
                    <a:pt x="1230" y="0"/>
                  </a:lnTo>
                  <a:close/>
                  <a:moveTo>
                    <a:pt x="775" y="0"/>
                  </a:moveTo>
                  <a:cubicBezTo>
                    <a:pt x="615" y="160"/>
                    <a:pt x="615" y="160"/>
                    <a:pt x="468" y="160"/>
                  </a:cubicBezTo>
                  <a:lnTo>
                    <a:pt x="308" y="160"/>
                  </a:lnTo>
                  <a:cubicBezTo>
                    <a:pt x="160" y="307"/>
                    <a:pt x="0" y="307"/>
                    <a:pt x="0" y="307"/>
                  </a:cubicBezTo>
                  <a:lnTo>
                    <a:pt x="308" y="307"/>
                  </a:lnTo>
                  <a:cubicBezTo>
                    <a:pt x="468" y="307"/>
                    <a:pt x="615" y="307"/>
                    <a:pt x="775" y="160"/>
                  </a:cubicBezTo>
                  <a:lnTo>
                    <a:pt x="1082" y="160"/>
                  </a:lnTo>
                  <a:lnTo>
                    <a:pt x="10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4"/>
            <p:cNvSpPr/>
            <p:nvPr/>
          </p:nvSpPr>
          <p:spPr>
            <a:xfrm>
              <a:off x="5858700" y="4180425"/>
              <a:ext cx="26750" cy="3700"/>
            </a:xfrm>
            <a:custGeom>
              <a:rect b="b" l="l" r="r" t="t"/>
              <a:pathLst>
                <a:path extrusionOk="0" h="148" w="1070">
                  <a:moveTo>
                    <a:pt x="763" y="0"/>
                  </a:moveTo>
                  <a:cubicBezTo>
                    <a:pt x="615" y="148"/>
                    <a:pt x="308" y="148"/>
                    <a:pt x="0" y="148"/>
                  </a:cubicBezTo>
                  <a:lnTo>
                    <a:pt x="1070" y="148"/>
                  </a:lnTo>
                  <a:lnTo>
                    <a:pt x="10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4"/>
            <p:cNvSpPr/>
            <p:nvPr/>
          </p:nvSpPr>
          <p:spPr>
            <a:xfrm>
              <a:off x="6258225" y="4124850"/>
              <a:ext cx="26775" cy="5500"/>
            </a:xfrm>
            <a:custGeom>
              <a:rect b="b" l="l" r="r" t="t"/>
              <a:pathLst>
                <a:path extrusionOk="0" h="220" w="1071">
                  <a:moveTo>
                    <a:pt x="1032" y="1"/>
                  </a:moveTo>
                  <a:cubicBezTo>
                    <a:pt x="989" y="1"/>
                    <a:pt x="923" y="72"/>
                    <a:pt x="923" y="72"/>
                  </a:cubicBezTo>
                  <a:lnTo>
                    <a:pt x="308" y="72"/>
                  </a:lnTo>
                  <a:cubicBezTo>
                    <a:pt x="149" y="219"/>
                    <a:pt x="149" y="219"/>
                    <a:pt x="1" y="219"/>
                  </a:cubicBezTo>
                  <a:lnTo>
                    <a:pt x="616" y="219"/>
                  </a:lnTo>
                  <a:cubicBezTo>
                    <a:pt x="763" y="72"/>
                    <a:pt x="923" y="72"/>
                    <a:pt x="1071" y="72"/>
                  </a:cubicBezTo>
                  <a:cubicBezTo>
                    <a:pt x="1071" y="19"/>
                    <a:pt x="1054"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4"/>
            <p:cNvSpPr/>
            <p:nvPr/>
          </p:nvSpPr>
          <p:spPr>
            <a:xfrm>
              <a:off x="6477050" y="4107275"/>
              <a:ext cx="11725" cy="4025"/>
            </a:xfrm>
            <a:custGeom>
              <a:rect b="b" l="l" r="r" t="t"/>
              <a:pathLst>
                <a:path extrusionOk="0" h="161" w="469">
                  <a:moveTo>
                    <a:pt x="468" y="0"/>
                  </a:moveTo>
                  <a:cubicBezTo>
                    <a:pt x="308" y="160"/>
                    <a:pt x="161" y="160"/>
                    <a:pt x="1" y="160"/>
                  </a:cubicBezTo>
                  <a:lnTo>
                    <a:pt x="468" y="160"/>
                  </a:lnTo>
                  <a:lnTo>
                    <a:pt x="4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4"/>
            <p:cNvSpPr/>
            <p:nvPr/>
          </p:nvSpPr>
          <p:spPr>
            <a:xfrm>
              <a:off x="5920175" y="4176425"/>
              <a:ext cx="15375" cy="4025"/>
            </a:xfrm>
            <a:custGeom>
              <a:rect b="b" l="l" r="r" t="t"/>
              <a:pathLst>
                <a:path extrusionOk="0" h="161" w="615">
                  <a:moveTo>
                    <a:pt x="307" y="0"/>
                  </a:moveTo>
                  <a:cubicBezTo>
                    <a:pt x="148" y="0"/>
                    <a:pt x="0" y="160"/>
                    <a:pt x="0" y="160"/>
                  </a:cubicBezTo>
                  <a:lnTo>
                    <a:pt x="455" y="160"/>
                  </a:lnTo>
                  <a:cubicBezTo>
                    <a:pt x="615" y="160"/>
                    <a:pt x="615" y="160"/>
                    <a:pt x="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4"/>
            <p:cNvSpPr/>
            <p:nvPr/>
          </p:nvSpPr>
          <p:spPr>
            <a:xfrm>
              <a:off x="6427275" y="4103575"/>
              <a:ext cx="15400" cy="7725"/>
            </a:xfrm>
            <a:custGeom>
              <a:rect b="b" l="l" r="r" t="t"/>
              <a:pathLst>
                <a:path extrusionOk="0" h="309" w="616">
                  <a:moveTo>
                    <a:pt x="615" y="1"/>
                  </a:moveTo>
                  <a:cubicBezTo>
                    <a:pt x="308" y="1"/>
                    <a:pt x="148" y="1"/>
                    <a:pt x="0" y="148"/>
                  </a:cubicBezTo>
                  <a:lnTo>
                    <a:pt x="308" y="148"/>
                  </a:lnTo>
                  <a:lnTo>
                    <a:pt x="308" y="308"/>
                  </a:lnTo>
                  <a:cubicBezTo>
                    <a:pt x="455" y="308"/>
                    <a:pt x="455" y="148"/>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4"/>
            <p:cNvSpPr/>
            <p:nvPr/>
          </p:nvSpPr>
          <p:spPr>
            <a:xfrm>
              <a:off x="6173725" y="4142000"/>
              <a:ext cx="15375" cy="3725"/>
            </a:xfrm>
            <a:custGeom>
              <a:rect b="b" l="l" r="r" t="t"/>
              <a:pathLst>
                <a:path extrusionOk="0" h="149" w="615">
                  <a:moveTo>
                    <a:pt x="615" y="1"/>
                  </a:moveTo>
                  <a:cubicBezTo>
                    <a:pt x="308" y="1"/>
                    <a:pt x="148" y="1"/>
                    <a:pt x="0" y="148"/>
                  </a:cubicBezTo>
                  <a:cubicBezTo>
                    <a:pt x="148" y="148"/>
                    <a:pt x="455" y="148"/>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6400225" y="4111275"/>
              <a:ext cx="11700" cy="2775"/>
            </a:xfrm>
            <a:custGeom>
              <a:rect b="b" l="l" r="r" t="t"/>
              <a:pathLst>
                <a:path extrusionOk="0" h="111" w="468">
                  <a:moveTo>
                    <a:pt x="1" y="0"/>
                  </a:moveTo>
                  <a:cubicBezTo>
                    <a:pt x="80" y="74"/>
                    <a:pt x="157" y="111"/>
                    <a:pt x="234" y="111"/>
                  </a:cubicBezTo>
                  <a:cubicBezTo>
                    <a:pt x="311" y="111"/>
                    <a:pt x="388" y="74"/>
                    <a:pt x="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4"/>
            <p:cNvSpPr/>
            <p:nvPr/>
          </p:nvSpPr>
          <p:spPr>
            <a:xfrm>
              <a:off x="7498950" y="4007400"/>
              <a:ext cx="4025" cy="4000"/>
            </a:xfrm>
            <a:custGeom>
              <a:rect b="b" l="l" r="r" t="t"/>
              <a:pathLst>
                <a:path extrusionOk="0" h="160" w="161">
                  <a:moveTo>
                    <a:pt x="1" y="0"/>
                  </a:moveTo>
                  <a:lnTo>
                    <a:pt x="1" y="160"/>
                  </a:lnTo>
                  <a:lnTo>
                    <a:pt x="161" y="160"/>
                  </a:lnTo>
                  <a:lnTo>
                    <a:pt x="1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4"/>
            <p:cNvSpPr/>
            <p:nvPr/>
          </p:nvSpPr>
          <p:spPr>
            <a:xfrm>
              <a:off x="6511800" y="4126625"/>
              <a:ext cx="34425" cy="3725"/>
            </a:xfrm>
            <a:custGeom>
              <a:rect b="b" l="l" r="r" t="t"/>
              <a:pathLst>
                <a:path extrusionOk="0" h="149" w="1377">
                  <a:moveTo>
                    <a:pt x="762" y="1"/>
                  </a:moveTo>
                  <a:cubicBezTo>
                    <a:pt x="455" y="148"/>
                    <a:pt x="148" y="148"/>
                    <a:pt x="0" y="148"/>
                  </a:cubicBezTo>
                  <a:lnTo>
                    <a:pt x="762" y="148"/>
                  </a:lnTo>
                  <a:lnTo>
                    <a:pt x="762" y="1"/>
                  </a:lnTo>
                  <a:close/>
                  <a:moveTo>
                    <a:pt x="1377" y="1"/>
                  </a:moveTo>
                  <a:cubicBezTo>
                    <a:pt x="1229" y="1"/>
                    <a:pt x="922" y="148"/>
                    <a:pt x="762" y="148"/>
                  </a:cubicBezTo>
                  <a:lnTo>
                    <a:pt x="1377" y="148"/>
                  </a:lnTo>
                  <a:lnTo>
                    <a:pt x="1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4"/>
            <p:cNvSpPr/>
            <p:nvPr/>
          </p:nvSpPr>
          <p:spPr>
            <a:xfrm>
              <a:off x="6392550" y="4114950"/>
              <a:ext cx="11700" cy="4025"/>
            </a:xfrm>
            <a:custGeom>
              <a:rect b="b" l="l" r="r" t="t"/>
              <a:pathLst>
                <a:path extrusionOk="0" h="161" w="468">
                  <a:moveTo>
                    <a:pt x="467" y="1"/>
                  </a:moveTo>
                  <a:cubicBezTo>
                    <a:pt x="308" y="1"/>
                    <a:pt x="160" y="1"/>
                    <a:pt x="0" y="161"/>
                  </a:cubicBezTo>
                  <a:cubicBezTo>
                    <a:pt x="160" y="161"/>
                    <a:pt x="308" y="161"/>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4"/>
            <p:cNvSpPr/>
            <p:nvPr/>
          </p:nvSpPr>
          <p:spPr>
            <a:xfrm>
              <a:off x="7514325" y="4038125"/>
              <a:ext cx="11700" cy="4025"/>
            </a:xfrm>
            <a:custGeom>
              <a:rect b="b" l="l" r="r" t="t"/>
              <a:pathLst>
                <a:path extrusionOk="0" h="161" w="468">
                  <a:moveTo>
                    <a:pt x="1" y="0"/>
                  </a:moveTo>
                  <a:cubicBezTo>
                    <a:pt x="160" y="0"/>
                    <a:pt x="308" y="160"/>
                    <a:pt x="308" y="160"/>
                  </a:cubicBezTo>
                  <a:lnTo>
                    <a:pt x="468" y="160"/>
                  </a:lnTo>
                  <a:cubicBezTo>
                    <a:pt x="308" y="0"/>
                    <a:pt x="160"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4"/>
            <p:cNvSpPr/>
            <p:nvPr/>
          </p:nvSpPr>
          <p:spPr>
            <a:xfrm>
              <a:off x="6411900" y="4107275"/>
              <a:ext cx="11400" cy="4025"/>
            </a:xfrm>
            <a:custGeom>
              <a:rect b="b" l="l" r="r" t="t"/>
              <a:pathLst>
                <a:path extrusionOk="0" h="161" w="456">
                  <a:moveTo>
                    <a:pt x="1" y="0"/>
                  </a:moveTo>
                  <a:lnTo>
                    <a:pt x="1" y="160"/>
                  </a:lnTo>
                  <a:cubicBezTo>
                    <a:pt x="148" y="0"/>
                    <a:pt x="308"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4"/>
            <p:cNvSpPr/>
            <p:nvPr/>
          </p:nvSpPr>
          <p:spPr>
            <a:xfrm>
              <a:off x="6392550" y="4126625"/>
              <a:ext cx="4025" cy="3725"/>
            </a:xfrm>
            <a:custGeom>
              <a:rect b="b" l="l" r="r" t="t"/>
              <a:pathLst>
                <a:path extrusionOk="0" h="149" w="161">
                  <a:moveTo>
                    <a:pt x="0" y="1"/>
                  </a:moveTo>
                  <a:lnTo>
                    <a:pt x="0" y="148"/>
                  </a:lnTo>
                  <a:lnTo>
                    <a:pt x="160" y="148"/>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4"/>
            <p:cNvSpPr/>
            <p:nvPr/>
          </p:nvSpPr>
          <p:spPr>
            <a:xfrm>
              <a:off x="6069850" y="4157375"/>
              <a:ext cx="7700" cy="3700"/>
            </a:xfrm>
            <a:custGeom>
              <a:rect b="b" l="l" r="r" t="t"/>
              <a:pathLst>
                <a:path extrusionOk="0" h="148" w="308">
                  <a:moveTo>
                    <a:pt x="160" y="0"/>
                  </a:moveTo>
                  <a:cubicBezTo>
                    <a:pt x="160" y="0"/>
                    <a:pt x="160" y="148"/>
                    <a:pt x="0" y="148"/>
                  </a:cubicBezTo>
                  <a:cubicBezTo>
                    <a:pt x="160" y="148"/>
                    <a:pt x="307" y="148"/>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4"/>
            <p:cNvSpPr/>
            <p:nvPr/>
          </p:nvSpPr>
          <p:spPr>
            <a:xfrm>
              <a:off x="6458000" y="4103575"/>
              <a:ext cx="7725" cy="3725"/>
            </a:xfrm>
            <a:custGeom>
              <a:rect b="b" l="l" r="r" t="t"/>
              <a:pathLst>
                <a:path extrusionOk="0" h="149" w="309">
                  <a:moveTo>
                    <a:pt x="308" y="1"/>
                  </a:moveTo>
                  <a:lnTo>
                    <a:pt x="1" y="148"/>
                  </a:lnTo>
                  <a:cubicBezTo>
                    <a:pt x="148" y="148"/>
                    <a:pt x="148" y="148"/>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4"/>
            <p:cNvSpPr/>
            <p:nvPr/>
          </p:nvSpPr>
          <p:spPr>
            <a:xfrm>
              <a:off x="6300350" y="4145700"/>
              <a:ext cx="7700" cy="4000"/>
            </a:xfrm>
            <a:custGeom>
              <a:rect b="b" l="l" r="r" t="t"/>
              <a:pathLst>
                <a:path extrusionOk="0" h="160" w="308">
                  <a:moveTo>
                    <a:pt x="308" y="0"/>
                  </a:moveTo>
                  <a:cubicBezTo>
                    <a:pt x="160" y="0"/>
                    <a:pt x="0" y="0"/>
                    <a:pt x="0" y="160"/>
                  </a:cubicBezTo>
                  <a:lnTo>
                    <a:pt x="308" y="160"/>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4"/>
            <p:cNvSpPr/>
            <p:nvPr/>
          </p:nvSpPr>
          <p:spPr>
            <a:xfrm>
              <a:off x="6396550" y="4122650"/>
              <a:ext cx="3700" cy="25"/>
            </a:xfrm>
            <a:custGeom>
              <a:rect b="b" l="l" r="r" t="t"/>
              <a:pathLst>
                <a:path extrusionOk="0" h="1" w="148">
                  <a:moveTo>
                    <a:pt x="0" y="0"/>
                  </a:move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4"/>
            <p:cNvSpPr/>
            <p:nvPr/>
          </p:nvSpPr>
          <p:spPr>
            <a:xfrm>
              <a:off x="6419600" y="4114950"/>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4"/>
            <p:cNvSpPr/>
            <p:nvPr/>
          </p:nvSpPr>
          <p:spPr>
            <a:xfrm>
              <a:off x="6415600" y="4114950"/>
              <a:ext cx="4025" cy="4025"/>
            </a:xfrm>
            <a:custGeom>
              <a:rect b="b" l="l" r="r" t="t"/>
              <a:pathLst>
                <a:path extrusionOk="0" h="161" w="161">
                  <a:moveTo>
                    <a:pt x="160" y="1"/>
                  </a:moveTo>
                  <a:cubicBezTo>
                    <a:pt x="160" y="1"/>
                    <a:pt x="0" y="1"/>
                    <a:pt x="0" y="161"/>
                  </a:cubicBezTo>
                  <a:lnTo>
                    <a:pt x="160" y="16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4"/>
            <p:cNvSpPr/>
            <p:nvPr/>
          </p:nvSpPr>
          <p:spPr>
            <a:xfrm>
              <a:off x="5885425" y="4176425"/>
              <a:ext cx="7725" cy="4025"/>
            </a:xfrm>
            <a:custGeom>
              <a:rect b="b" l="l" r="r" t="t"/>
              <a:pathLst>
                <a:path extrusionOk="0" h="161" w="309">
                  <a:moveTo>
                    <a:pt x="1" y="0"/>
                  </a:moveTo>
                  <a:cubicBezTo>
                    <a:pt x="161" y="160"/>
                    <a:pt x="161" y="160"/>
                    <a:pt x="308" y="160"/>
                  </a:cubicBezTo>
                  <a:cubicBezTo>
                    <a:pt x="308" y="0"/>
                    <a:pt x="16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4"/>
            <p:cNvSpPr/>
            <p:nvPr/>
          </p:nvSpPr>
          <p:spPr>
            <a:xfrm>
              <a:off x="6458000" y="4101800"/>
              <a:ext cx="7725" cy="1800"/>
            </a:xfrm>
            <a:custGeom>
              <a:rect b="b" l="l" r="r" t="t"/>
              <a:pathLst>
                <a:path extrusionOk="0" h="72" w="309">
                  <a:moveTo>
                    <a:pt x="261" y="1"/>
                  </a:moveTo>
                  <a:cubicBezTo>
                    <a:pt x="203" y="1"/>
                    <a:pt x="99" y="72"/>
                    <a:pt x="1" y="72"/>
                  </a:cubicBezTo>
                  <a:lnTo>
                    <a:pt x="308" y="72"/>
                  </a:lnTo>
                  <a:cubicBezTo>
                    <a:pt x="308" y="19"/>
                    <a:pt x="290"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4"/>
            <p:cNvSpPr/>
            <p:nvPr/>
          </p:nvSpPr>
          <p:spPr>
            <a:xfrm>
              <a:off x="6338750" y="4142000"/>
              <a:ext cx="4025" cy="3725"/>
            </a:xfrm>
            <a:custGeom>
              <a:rect b="b" l="l" r="r" t="t"/>
              <a:pathLst>
                <a:path extrusionOk="0" h="149" w="161">
                  <a:moveTo>
                    <a:pt x="161" y="1"/>
                  </a:moveTo>
                  <a:lnTo>
                    <a:pt x="1" y="148"/>
                  </a:lnTo>
                  <a:cubicBezTo>
                    <a:pt x="161" y="148"/>
                    <a:pt x="161" y="148"/>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4"/>
            <p:cNvSpPr/>
            <p:nvPr/>
          </p:nvSpPr>
          <p:spPr>
            <a:xfrm>
              <a:off x="7460550" y="4011375"/>
              <a:ext cx="4000" cy="1675"/>
            </a:xfrm>
            <a:custGeom>
              <a:rect b="b" l="l" r="r" t="t"/>
              <a:pathLst>
                <a:path extrusionOk="0" h="67" w="160">
                  <a:moveTo>
                    <a:pt x="0" y="1"/>
                  </a:moveTo>
                  <a:cubicBezTo>
                    <a:pt x="0" y="1"/>
                    <a:pt x="71" y="66"/>
                    <a:pt x="119" y="66"/>
                  </a:cubicBezTo>
                  <a:cubicBezTo>
                    <a:pt x="142" y="66"/>
                    <a:pt x="160" y="50"/>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4"/>
            <p:cNvSpPr/>
            <p:nvPr/>
          </p:nvSpPr>
          <p:spPr>
            <a:xfrm>
              <a:off x="6300350" y="4118950"/>
              <a:ext cx="4000" cy="25"/>
            </a:xfrm>
            <a:custGeom>
              <a:rect b="b" l="l" r="r" t="t"/>
              <a:pathLst>
                <a:path extrusionOk="0" h="1" w="160">
                  <a:moveTo>
                    <a:pt x="16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4"/>
            <p:cNvSpPr/>
            <p:nvPr/>
          </p:nvSpPr>
          <p:spPr>
            <a:xfrm>
              <a:off x="7218675" y="4076550"/>
              <a:ext cx="3700" cy="25"/>
            </a:xfrm>
            <a:custGeom>
              <a:rect b="b" l="l" r="r" t="t"/>
              <a:pathLst>
                <a:path extrusionOk="0" h="1" w="148">
                  <a:moveTo>
                    <a:pt x="148" y="0"/>
                  </a:moveTo>
                  <a:lnTo>
                    <a:pt x="0"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4"/>
            <p:cNvSpPr/>
            <p:nvPr/>
          </p:nvSpPr>
          <p:spPr>
            <a:xfrm>
              <a:off x="7245400" y="4072850"/>
              <a:ext cx="4025" cy="3725"/>
            </a:xfrm>
            <a:custGeom>
              <a:rect b="b" l="l" r="r" t="t"/>
              <a:pathLst>
                <a:path extrusionOk="0" h="149" w="161">
                  <a:moveTo>
                    <a:pt x="1" y="1"/>
                  </a:moveTo>
                  <a:cubicBezTo>
                    <a:pt x="1" y="148"/>
                    <a:pt x="161" y="148"/>
                    <a:pt x="161" y="148"/>
                  </a:cubicBezTo>
                  <a:lnTo>
                    <a:pt x="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4"/>
            <p:cNvSpPr/>
            <p:nvPr/>
          </p:nvSpPr>
          <p:spPr>
            <a:xfrm>
              <a:off x="5697350" y="4161050"/>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4"/>
            <p:cNvSpPr/>
            <p:nvPr/>
          </p:nvSpPr>
          <p:spPr>
            <a:xfrm>
              <a:off x="6238875" y="4130325"/>
              <a:ext cx="25" cy="25"/>
            </a:xfrm>
            <a:custGeom>
              <a:rect b="b" l="l" r="r" t="t"/>
              <a:pathLst>
                <a:path extrusionOk="0" h="1" w="1">
                  <a:moveTo>
                    <a:pt x="0"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4"/>
            <p:cNvSpPr/>
            <p:nvPr/>
          </p:nvSpPr>
          <p:spPr>
            <a:xfrm>
              <a:off x="6473375" y="4103575"/>
              <a:ext cx="3700" cy="1675"/>
            </a:xfrm>
            <a:custGeom>
              <a:rect b="b" l="l" r="r" t="t"/>
              <a:pathLst>
                <a:path extrusionOk="0" h="67" w="148">
                  <a:moveTo>
                    <a:pt x="0" y="1"/>
                  </a:moveTo>
                  <a:cubicBezTo>
                    <a:pt x="50" y="50"/>
                    <a:pt x="82" y="66"/>
                    <a:pt x="104" y="66"/>
                  </a:cubicBezTo>
                  <a:cubicBezTo>
                    <a:pt x="148" y="66"/>
                    <a:pt x="148" y="1"/>
                    <a:pt x="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4"/>
            <p:cNvSpPr/>
            <p:nvPr/>
          </p:nvSpPr>
          <p:spPr>
            <a:xfrm>
              <a:off x="5893125" y="4180425"/>
              <a:ext cx="4025" cy="25"/>
            </a:xfrm>
            <a:custGeom>
              <a:rect b="b" l="l" r="r" t="t"/>
              <a:pathLst>
                <a:path extrusionOk="0" h="1" w="161">
                  <a:moveTo>
                    <a:pt x="160" y="0"/>
                  </a:moveTo>
                  <a:lnTo>
                    <a:pt x="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p:cNvSpPr/>
            <p:nvPr/>
          </p:nvSpPr>
          <p:spPr>
            <a:xfrm>
              <a:off x="5893125" y="4180425"/>
              <a:ext cx="25" cy="25"/>
            </a:xfrm>
            <a:custGeom>
              <a:rect b="b" l="l" r="r" t="t"/>
              <a:pathLst>
                <a:path extrusionOk="0" h="1" w="1">
                  <a:moveTo>
                    <a:pt x="0" y="0"/>
                  </a:move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4"/>
            <p:cNvSpPr/>
            <p:nvPr/>
          </p:nvSpPr>
          <p:spPr>
            <a:xfrm>
              <a:off x="6580950" y="4099600"/>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4"/>
            <p:cNvSpPr/>
            <p:nvPr/>
          </p:nvSpPr>
          <p:spPr>
            <a:xfrm>
              <a:off x="6573250" y="4099600"/>
              <a:ext cx="25" cy="25"/>
            </a:xfrm>
            <a:custGeom>
              <a:rect b="b" l="l" r="r" t="t"/>
              <a:pathLst>
                <a:path extrusionOk="0" h="1" w="1">
                  <a:moveTo>
                    <a:pt x="1" y="0"/>
                  </a:move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4"/>
            <p:cNvSpPr/>
            <p:nvPr/>
          </p:nvSpPr>
          <p:spPr>
            <a:xfrm>
              <a:off x="6573250" y="4099600"/>
              <a:ext cx="7725" cy="4000"/>
            </a:xfrm>
            <a:custGeom>
              <a:rect b="b" l="l" r="r" t="t"/>
              <a:pathLst>
                <a:path extrusionOk="0" h="160" w="309">
                  <a:moveTo>
                    <a:pt x="1" y="0"/>
                  </a:moveTo>
                  <a:lnTo>
                    <a:pt x="1" y="160"/>
                  </a:lnTo>
                  <a:cubicBezTo>
                    <a:pt x="148" y="0"/>
                    <a:pt x="148"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6561575" y="4128675"/>
              <a:ext cx="4025" cy="1675"/>
            </a:xfrm>
            <a:custGeom>
              <a:rect b="b" l="l" r="r" t="t"/>
              <a:pathLst>
                <a:path extrusionOk="0" h="67" w="161">
                  <a:moveTo>
                    <a:pt x="42" y="1"/>
                  </a:moveTo>
                  <a:cubicBezTo>
                    <a:pt x="18" y="1"/>
                    <a:pt x="1" y="17"/>
                    <a:pt x="1" y="66"/>
                  </a:cubicBezTo>
                  <a:lnTo>
                    <a:pt x="160" y="66"/>
                  </a:lnTo>
                  <a:cubicBezTo>
                    <a:pt x="160" y="66"/>
                    <a:pt x="89" y="1"/>
                    <a:pt x="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
            <p:cNvSpPr/>
            <p:nvPr/>
          </p:nvSpPr>
          <p:spPr>
            <a:xfrm>
              <a:off x="6592325" y="4130325"/>
              <a:ext cx="4000" cy="25"/>
            </a:xfrm>
            <a:custGeom>
              <a:rect b="b" l="l" r="r" t="t"/>
              <a:pathLst>
                <a:path extrusionOk="0" h="1" w="160">
                  <a:moveTo>
                    <a:pt x="0" y="0"/>
                  </a:moveTo>
                  <a:lnTo>
                    <a:pt x="16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4"/>
            <p:cNvSpPr/>
            <p:nvPr/>
          </p:nvSpPr>
          <p:spPr>
            <a:xfrm>
              <a:off x="6284975" y="4118950"/>
              <a:ext cx="4025" cy="25"/>
            </a:xfrm>
            <a:custGeom>
              <a:rect b="b" l="l" r="r" t="t"/>
              <a:pathLst>
                <a:path extrusionOk="0" h="1" w="161">
                  <a:moveTo>
                    <a:pt x="160" y="1"/>
                  </a:moveTo>
                  <a:lnTo>
                    <a:pt x="160" y="1"/>
                  </a:lnTo>
                  <a:lnTo>
                    <a:pt x="160" y="1"/>
                  </a:lnTo>
                  <a:lnTo>
                    <a:pt x="160" y="1"/>
                  </a:lnTo>
                  <a:cubicBezTo>
                    <a:pt x="160" y="1"/>
                    <a:pt x="1" y="1"/>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4"/>
            <p:cNvSpPr/>
            <p:nvPr/>
          </p:nvSpPr>
          <p:spPr>
            <a:xfrm>
              <a:off x="6338750" y="4114950"/>
              <a:ext cx="4025" cy="4025"/>
            </a:xfrm>
            <a:custGeom>
              <a:rect b="b" l="l" r="r" t="t"/>
              <a:pathLst>
                <a:path extrusionOk="0" h="161" w="161">
                  <a:moveTo>
                    <a:pt x="1" y="1"/>
                  </a:moveTo>
                  <a:lnTo>
                    <a:pt x="1" y="161"/>
                  </a:lnTo>
                  <a:lnTo>
                    <a:pt x="161" y="161"/>
                  </a:lnTo>
                  <a:cubicBezTo>
                    <a:pt x="161" y="161"/>
                    <a:pt x="1" y="16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6404225" y="4107275"/>
              <a:ext cx="3700" cy="4025"/>
            </a:xfrm>
            <a:custGeom>
              <a:rect b="b" l="l" r="r" t="t"/>
              <a:pathLst>
                <a:path extrusionOk="0" h="161" w="148">
                  <a:moveTo>
                    <a:pt x="148" y="0"/>
                  </a:moveTo>
                  <a:cubicBezTo>
                    <a:pt x="148" y="0"/>
                    <a:pt x="0" y="0"/>
                    <a:pt x="0" y="160"/>
                  </a:cubicBezTo>
                  <a:lnTo>
                    <a:pt x="148" y="16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6450325" y="4103575"/>
              <a:ext cx="3700" cy="25"/>
            </a:xfrm>
            <a:custGeom>
              <a:rect b="b" l="l" r="r" t="t"/>
              <a:pathLst>
                <a:path extrusionOk="0" h="1" w="148">
                  <a:moveTo>
                    <a:pt x="0" y="1"/>
                  </a:moveTo>
                  <a:lnTo>
                    <a:pt x="0" y="1"/>
                  </a:lnTo>
                  <a:lnTo>
                    <a:pt x="148"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6235175" y="4134325"/>
              <a:ext cx="3725" cy="25"/>
            </a:xfrm>
            <a:custGeom>
              <a:rect b="b" l="l" r="r" t="t"/>
              <a:pathLst>
                <a:path extrusionOk="0" h="1" w="149">
                  <a:moveTo>
                    <a:pt x="1" y="0"/>
                  </a:moveTo>
                  <a:lnTo>
                    <a:pt x="1" y="0"/>
                  </a:lnTo>
                  <a:lnTo>
                    <a:pt x="148"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6081525" y="41533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6519475" y="41035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5946900" y="4172725"/>
              <a:ext cx="4025" cy="25"/>
            </a:xfrm>
            <a:custGeom>
              <a:rect b="b" l="l" r="r" t="t"/>
              <a:pathLst>
                <a:path extrusionOk="0" h="1" w="161">
                  <a:moveTo>
                    <a:pt x="160" y="1"/>
                  </a:moveTo>
                  <a:lnTo>
                    <a:pt x="1" y="1"/>
                  </a:lnTo>
                  <a:lnTo>
                    <a:pt x="160" y="1"/>
                  </a:lnTo>
                  <a:lnTo>
                    <a:pt x="16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6538525" y="410357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5904800" y="4180425"/>
              <a:ext cx="3700" cy="25"/>
            </a:xfrm>
            <a:custGeom>
              <a:rect b="b" l="l" r="r" t="t"/>
              <a:pathLst>
                <a:path extrusionOk="0" h="1" w="148">
                  <a:moveTo>
                    <a:pt x="148" y="0"/>
                  </a:moveTo>
                  <a:lnTo>
                    <a:pt x="148" y="0"/>
                  </a:lnTo>
                  <a:lnTo>
                    <a:pt x="148" y="0"/>
                  </a:lnTo>
                  <a:lnTo>
                    <a:pt x="148" y="0"/>
                  </a:lnTo>
                  <a:cubicBezTo>
                    <a:pt x="148" y="0"/>
                    <a:pt x="0" y="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6407900" y="4122650"/>
              <a:ext cx="4025" cy="25"/>
            </a:xfrm>
            <a:custGeom>
              <a:rect b="b" l="l" r="r" t="t"/>
              <a:pathLst>
                <a:path extrusionOk="0" h="1" w="161">
                  <a:moveTo>
                    <a:pt x="1" y="0"/>
                  </a:moveTo>
                  <a:lnTo>
                    <a:pt x="1" y="0"/>
                  </a:lnTo>
                  <a:lnTo>
                    <a:pt x="161" y="0"/>
                  </a:lnTo>
                  <a:lnTo>
                    <a:pt x="16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6611675" y="4099600"/>
              <a:ext cx="25" cy="4000"/>
            </a:xfrm>
            <a:custGeom>
              <a:rect b="b" l="l" r="r" t="t"/>
              <a:pathLst>
                <a:path extrusionOk="0" h="160" w="1">
                  <a:moveTo>
                    <a:pt x="1" y="16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a:off x="6619350" y="4099600"/>
              <a:ext cx="25" cy="4000"/>
            </a:xfrm>
            <a:custGeom>
              <a:rect b="b" l="l" r="r" t="t"/>
              <a:pathLst>
                <a:path extrusionOk="0" h="160" w="1">
                  <a:moveTo>
                    <a:pt x="1" y="0"/>
                  </a:moveTo>
                  <a:lnTo>
                    <a:pt x="1" y="0"/>
                  </a:lnTo>
                  <a:lnTo>
                    <a:pt x="1" y="160"/>
                  </a:lnTo>
                  <a:lnTo>
                    <a:pt x="1"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a:off x="6404225" y="4126625"/>
              <a:ext cx="25" cy="3725"/>
            </a:xfrm>
            <a:custGeom>
              <a:rect b="b" l="l" r="r" t="t"/>
              <a:pathLst>
                <a:path extrusionOk="0" h="149" w="1">
                  <a:moveTo>
                    <a:pt x="0" y="1"/>
                  </a:moveTo>
                  <a:lnTo>
                    <a:pt x="0" y="148"/>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a:off x="6630725" y="41035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a:off x="6627050" y="4100600"/>
              <a:ext cx="3700" cy="3000"/>
            </a:xfrm>
            <a:custGeom>
              <a:rect b="b" l="l" r="r" t="t"/>
              <a:pathLst>
                <a:path extrusionOk="0" h="120" w="148">
                  <a:moveTo>
                    <a:pt x="129" y="0"/>
                  </a:moveTo>
                  <a:cubicBezTo>
                    <a:pt x="111" y="0"/>
                    <a:pt x="74" y="40"/>
                    <a:pt x="0" y="120"/>
                  </a:cubicBezTo>
                  <a:lnTo>
                    <a:pt x="148" y="120"/>
                  </a:lnTo>
                  <a:cubicBezTo>
                    <a:pt x="148" y="40"/>
                    <a:pt x="148" y="0"/>
                    <a:pt x="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a:off x="7226350" y="4088225"/>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p:nvPr/>
          </p:nvSpPr>
          <p:spPr>
            <a:xfrm>
              <a:off x="6573250" y="4130325"/>
              <a:ext cx="3725" cy="25"/>
            </a:xfrm>
            <a:custGeom>
              <a:rect b="b" l="l" r="r" t="t"/>
              <a:pathLst>
                <a:path extrusionOk="0" h="1" w="149">
                  <a:moveTo>
                    <a:pt x="1" y="0"/>
                  </a:moveTo>
                  <a:lnTo>
                    <a:pt x="148"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4"/>
            <p:cNvSpPr/>
            <p:nvPr/>
          </p:nvSpPr>
          <p:spPr>
            <a:xfrm>
              <a:off x="6323400" y="4145700"/>
              <a:ext cx="4025" cy="25"/>
            </a:xfrm>
            <a:custGeom>
              <a:rect b="b" l="l" r="r" t="t"/>
              <a:pathLst>
                <a:path extrusionOk="0" h="1" w="161">
                  <a:moveTo>
                    <a:pt x="160" y="0"/>
                  </a:moveTo>
                  <a:lnTo>
                    <a:pt x="0" y="0"/>
                  </a:lnTo>
                  <a:lnTo>
                    <a:pt x="16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4"/>
            <p:cNvSpPr/>
            <p:nvPr/>
          </p:nvSpPr>
          <p:spPr>
            <a:xfrm>
              <a:off x="5851025" y="4165050"/>
              <a:ext cx="3700" cy="25"/>
            </a:xfrm>
            <a:custGeom>
              <a:rect b="b" l="l" r="r" t="t"/>
              <a:pathLst>
                <a:path extrusionOk="0" h="1" w="148">
                  <a:moveTo>
                    <a:pt x="0" y="1"/>
                  </a:moveTo>
                  <a:lnTo>
                    <a:pt x="0" y="1"/>
                  </a:lnTo>
                  <a:lnTo>
                    <a:pt x="0" y="1"/>
                  </a:lnTo>
                  <a:lnTo>
                    <a:pt x="148"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4"/>
            <p:cNvSpPr/>
            <p:nvPr/>
          </p:nvSpPr>
          <p:spPr>
            <a:xfrm>
              <a:off x="5851025" y="4165050"/>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p:cNvSpPr/>
            <p:nvPr/>
          </p:nvSpPr>
          <p:spPr>
            <a:xfrm>
              <a:off x="7383700" y="3945925"/>
              <a:ext cx="4025" cy="25"/>
            </a:xfrm>
            <a:custGeom>
              <a:rect b="b" l="l" r="r" t="t"/>
              <a:pathLst>
                <a:path extrusionOk="0" h="1" w="161">
                  <a:moveTo>
                    <a:pt x="1" y="0"/>
                  </a:moveTo>
                  <a:lnTo>
                    <a:pt x="1" y="0"/>
                  </a:lnTo>
                  <a:lnTo>
                    <a:pt x="16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4"/>
            <p:cNvSpPr/>
            <p:nvPr/>
          </p:nvSpPr>
          <p:spPr>
            <a:xfrm>
              <a:off x="6396550" y="4111275"/>
              <a:ext cx="3700" cy="25"/>
            </a:xfrm>
            <a:custGeom>
              <a:rect b="b" l="l" r="r" t="t"/>
              <a:pathLst>
                <a:path extrusionOk="0" h="1" w="148">
                  <a:moveTo>
                    <a:pt x="148" y="0"/>
                  </a:moveTo>
                  <a:lnTo>
                    <a:pt x="148" y="0"/>
                  </a:lnTo>
                  <a:lnTo>
                    <a:pt x="0" y="0"/>
                  </a:ln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a:off x="6308025" y="4122650"/>
              <a:ext cx="4025" cy="25"/>
            </a:xfrm>
            <a:custGeom>
              <a:rect b="b" l="l" r="r" t="t"/>
              <a:pathLst>
                <a:path extrusionOk="0" h="1" w="161">
                  <a:moveTo>
                    <a:pt x="160" y="0"/>
                  </a:moveTo>
                  <a:lnTo>
                    <a:pt x="1" y="0"/>
                  </a:lnTo>
                  <a:lnTo>
                    <a:pt x="1"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4"/>
            <p:cNvSpPr/>
            <p:nvPr/>
          </p:nvSpPr>
          <p:spPr>
            <a:xfrm>
              <a:off x="6388850" y="41149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4"/>
            <p:cNvSpPr/>
            <p:nvPr/>
          </p:nvSpPr>
          <p:spPr>
            <a:xfrm>
              <a:off x="6484750" y="4103575"/>
              <a:ext cx="25" cy="3725"/>
            </a:xfrm>
            <a:custGeom>
              <a:rect b="b" l="l" r="r" t="t"/>
              <a:pathLst>
                <a:path extrusionOk="0" h="149" w="1">
                  <a:moveTo>
                    <a:pt x="0" y="1"/>
                  </a:moveTo>
                  <a:lnTo>
                    <a:pt x="0" y="1"/>
                  </a:lnTo>
                  <a:cubicBezTo>
                    <a:pt x="0" y="148"/>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4"/>
            <p:cNvSpPr/>
            <p:nvPr/>
          </p:nvSpPr>
          <p:spPr>
            <a:xfrm>
              <a:off x="5893125" y="4180425"/>
              <a:ext cx="4025" cy="25"/>
            </a:xfrm>
            <a:custGeom>
              <a:rect b="b" l="l" r="r" t="t"/>
              <a:pathLst>
                <a:path extrusionOk="0" h="1" w="161">
                  <a:moveTo>
                    <a:pt x="0" y="0"/>
                  </a:moveTo>
                  <a:lnTo>
                    <a:pt x="160" y="0"/>
                  </a:lnTo>
                  <a:lnTo>
                    <a:pt x="160" y="0"/>
                  </a:lnTo>
                  <a:lnTo>
                    <a:pt x="160" y="0"/>
                  </a:lnTo>
                  <a:lnTo>
                    <a:pt x="16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4"/>
            <p:cNvSpPr/>
            <p:nvPr/>
          </p:nvSpPr>
          <p:spPr>
            <a:xfrm>
              <a:off x="6588625" y="4099600"/>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4"/>
            <p:cNvSpPr/>
            <p:nvPr/>
          </p:nvSpPr>
          <p:spPr>
            <a:xfrm>
              <a:off x="6604000" y="4099600"/>
              <a:ext cx="3700" cy="4000"/>
            </a:xfrm>
            <a:custGeom>
              <a:rect b="b" l="l" r="r" t="t"/>
              <a:pathLst>
                <a:path extrusionOk="0" h="160" w="148">
                  <a:moveTo>
                    <a:pt x="0" y="0"/>
                  </a:moveTo>
                  <a:cubicBezTo>
                    <a:pt x="0" y="0"/>
                    <a:pt x="0" y="160"/>
                    <a:pt x="0" y="0"/>
                  </a:cubicBezTo>
                  <a:lnTo>
                    <a:pt x="148"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6607675" y="4099600"/>
              <a:ext cx="4025" cy="25"/>
            </a:xfrm>
            <a:custGeom>
              <a:rect b="b" l="l" r="r" t="t"/>
              <a:pathLst>
                <a:path extrusionOk="0" h="1" w="161">
                  <a:moveTo>
                    <a:pt x="1" y="0"/>
                  </a:moveTo>
                  <a:lnTo>
                    <a:pt x="1" y="0"/>
                  </a:lnTo>
                  <a:lnTo>
                    <a:pt x="1" y="0"/>
                  </a:lnTo>
                  <a:lnTo>
                    <a:pt x="1" y="0"/>
                  </a:lnTo>
                  <a:lnTo>
                    <a:pt x="16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a:off x="6957425" y="4103575"/>
              <a:ext cx="25" cy="3725"/>
            </a:xfrm>
            <a:custGeom>
              <a:rect b="b" l="l" r="r" t="t"/>
              <a:pathLst>
                <a:path extrusionOk="0" h="149" w="1">
                  <a:moveTo>
                    <a:pt x="1" y="1"/>
                  </a:moveTo>
                  <a:lnTo>
                    <a:pt x="1" y="1"/>
                  </a:lnTo>
                  <a:lnTo>
                    <a:pt x="1" y="1"/>
                  </a:lnTo>
                  <a:lnTo>
                    <a:pt x="1" y="1"/>
                  </a:lnTo>
                  <a:lnTo>
                    <a:pt x="1" y="1"/>
                  </a:lnTo>
                  <a:lnTo>
                    <a:pt x="1" y="1"/>
                  </a:lnTo>
                  <a:lnTo>
                    <a:pt x="1"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4"/>
            <p:cNvSpPr/>
            <p:nvPr/>
          </p:nvSpPr>
          <p:spPr>
            <a:xfrm>
              <a:off x="6949750" y="4103575"/>
              <a:ext cx="3700" cy="3725"/>
            </a:xfrm>
            <a:custGeom>
              <a:rect b="b" l="l" r="r" t="t"/>
              <a:pathLst>
                <a:path extrusionOk="0" h="149" w="148">
                  <a:moveTo>
                    <a:pt x="0" y="1"/>
                  </a:moveTo>
                  <a:lnTo>
                    <a:pt x="0" y="148"/>
                  </a:lnTo>
                  <a:cubicBezTo>
                    <a:pt x="148" y="148"/>
                    <a:pt x="148" y="148"/>
                    <a:pt x="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4"/>
            <p:cNvSpPr/>
            <p:nvPr/>
          </p:nvSpPr>
          <p:spPr>
            <a:xfrm>
              <a:off x="6934375" y="4103575"/>
              <a:ext cx="25" cy="3725"/>
            </a:xfrm>
            <a:custGeom>
              <a:rect b="b" l="l" r="r" t="t"/>
              <a:pathLst>
                <a:path extrusionOk="0" h="149" w="1">
                  <a:moveTo>
                    <a:pt x="1" y="148"/>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4"/>
            <p:cNvSpPr/>
            <p:nvPr/>
          </p:nvSpPr>
          <p:spPr>
            <a:xfrm>
              <a:off x="6934375" y="4103575"/>
              <a:ext cx="3725" cy="25"/>
            </a:xfrm>
            <a:custGeom>
              <a:rect b="b" l="l" r="r" t="t"/>
              <a:pathLst>
                <a:path extrusionOk="0" h="1" w="149">
                  <a:moveTo>
                    <a:pt x="1" y="1"/>
                  </a:moveTo>
                  <a:lnTo>
                    <a:pt x="148" y="1"/>
                  </a:lnTo>
                  <a:lnTo>
                    <a:pt x="148"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4"/>
            <p:cNvSpPr/>
            <p:nvPr/>
          </p:nvSpPr>
          <p:spPr>
            <a:xfrm>
              <a:off x="6938075" y="41035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4"/>
            <p:cNvSpPr/>
            <p:nvPr/>
          </p:nvSpPr>
          <p:spPr>
            <a:xfrm>
              <a:off x="6669150" y="4122650"/>
              <a:ext cx="4025" cy="4000"/>
            </a:xfrm>
            <a:custGeom>
              <a:rect b="b" l="l" r="r" t="t"/>
              <a:pathLst>
                <a:path extrusionOk="0" h="160" w="161">
                  <a:moveTo>
                    <a:pt x="0" y="0"/>
                  </a:moveTo>
                  <a:lnTo>
                    <a:pt x="0" y="160"/>
                  </a:lnTo>
                  <a:lnTo>
                    <a:pt x="160" y="16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4"/>
            <p:cNvSpPr/>
            <p:nvPr/>
          </p:nvSpPr>
          <p:spPr>
            <a:xfrm>
              <a:off x="6604000" y="4130325"/>
              <a:ext cx="3700" cy="25"/>
            </a:xfrm>
            <a:custGeom>
              <a:rect b="b" l="l" r="r" t="t"/>
              <a:pathLst>
                <a:path extrusionOk="0" h="1" w="148">
                  <a:moveTo>
                    <a:pt x="0" y="0"/>
                  </a:moveTo>
                  <a:lnTo>
                    <a:pt x="0" y="0"/>
                  </a:lnTo>
                  <a:lnTo>
                    <a:pt x="148"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4"/>
            <p:cNvSpPr/>
            <p:nvPr/>
          </p:nvSpPr>
          <p:spPr>
            <a:xfrm>
              <a:off x="6580950" y="4130325"/>
              <a:ext cx="3700" cy="25"/>
            </a:xfrm>
            <a:custGeom>
              <a:rect b="b" l="l" r="r" t="t"/>
              <a:pathLst>
                <a:path extrusionOk="0" h="1" w="148">
                  <a:moveTo>
                    <a:pt x="0" y="0"/>
                  </a:moveTo>
                  <a:lnTo>
                    <a:pt x="0"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4"/>
            <p:cNvSpPr/>
            <p:nvPr/>
          </p:nvSpPr>
          <p:spPr>
            <a:xfrm>
              <a:off x="6484750" y="412662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4"/>
            <p:cNvSpPr/>
            <p:nvPr/>
          </p:nvSpPr>
          <p:spPr>
            <a:xfrm>
              <a:off x="6346450" y="411895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6534850" y="40996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6388850" y="411895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6407900" y="41189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6407900" y="4118950"/>
              <a:ext cx="25" cy="25"/>
            </a:xfrm>
            <a:custGeom>
              <a:rect b="b" l="l" r="r" t="t"/>
              <a:pathLst>
                <a:path extrusionOk="0" h="1" w="1">
                  <a:moveTo>
                    <a:pt x="1" y="1"/>
                  </a:moveTo>
                  <a:lnTo>
                    <a:pt x="1" y="1"/>
                  </a:ln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6569275" y="4099600"/>
              <a:ext cx="4000" cy="25"/>
            </a:xfrm>
            <a:custGeom>
              <a:rect b="b" l="l" r="r" t="t"/>
              <a:pathLst>
                <a:path extrusionOk="0" h="1" w="160">
                  <a:moveTo>
                    <a:pt x="0" y="0"/>
                  </a:moveTo>
                  <a:lnTo>
                    <a:pt x="160" y="0"/>
                  </a:lnTo>
                  <a:lnTo>
                    <a:pt x="16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4"/>
            <p:cNvSpPr/>
            <p:nvPr/>
          </p:nvSpPr>
          <p:spPr>
            <a:xfrm>
              <a:off x="7506650" y="399202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4"/>
            <p:cNvSpPr/>
            <p:nvPr/>
          </p:nvSpPr>
          <p:spPr>
            <a:xfrm>
              <a:off x="6634725" y="41035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4"/>
            <p:cNvSpPr/>
            <p:nvPr/>
          </p:nvSpPr>
          <p:spPr>
            <a:xfrm>
              <a:off x="6430950" y="4126625"/>
              <a:ext cx="4025" cy="25"/>
            </a:xfrm>
            <a:custGeom>
              <a:rect b="b" l="l" r="r" t="t"/>
              <a:pathLst>
                <a:path extrusionOk="0" h="1" w="161">
                  <a:moveTo>
                    <a:pt x="161" y="1"/>
                  </a:moveTo>
                  <a:lnTo>
                    <a:pt x="16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4"/>
            <p:cNvSpPr/>
            <p:nvPr/>
          </p:nvSpPr>
          <p:spPr>
            <a:xfrm>
              <a:off x="6515475" y="4122650"/>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4"/>
            <p:cNvSpPr/>
            <p:nvPr/>
          </p:nvSpPr>
          <p:spPr>
            <a:xfrm>
              <a:off x="6665450" y="412265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4"/>
            <p:cNvSpPr/>
            <p:nvPr/>
          </p:nvSpPr>
          <p:spPr>
            <a:xfrm>
              <a:off x="6665450" y="4122650"/>
              <a:ext cx="25" cy="4000"/>
            </a:xfrm>
            <a:custGeom>
              <a:rect b="b" l="l" r="r" t="t"/>
              <a:pathLst>
                <a:path extrusionOk="0" h="160" w="1">
                  <a:moveTo>
                    <a:pt x="1" y="0"/>
                  </a:moveTo>
                  <a:cubicBezTo>
                    <a:pt x="1" y="0"/>
                    <a:pt x="1" y="16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4"/>
            <p:cNvSpPr/>
            <p:nvPr/>
          </p:nvSpPr>
          <p:spPr>
            <a:xfrm>
              <a:off x="7522000" y="40267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4"/>
            <p:cNvSpPr/>
            <p:nvPr/>
          </p:nvSpPr>
          <p:spPr>
            <a:xfrm>
              <a:off x="6961125" y="4099600"/>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4"/>
            <p:cNvSpPr/>
            <p:nvPr/>
          </p:nvSpPr>
          <p:spPr>
            <a:xfrm>
              <a:off x="6961125" y="40996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4"/>
            <p:cNvSpPr/>
            <p:nvPr/>
          </p:nvSpPr>
          <p:spPr>
            <a:xfrm>
              <a:off x="6965125" y="410357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4"/>
            <p:cNvSpPr/>
            <p:nvPr/>
          </p:nvSpPr>
          <p:spPr>
            <a:xfrm>
              <a:off x="7230050" y="4076550"/>
              <a:ext cx="0" cy="25"/>
            </a:xfrm>
            <a:custGeom>
              <a:rect b="b" l="l" r="r" t="t"/>
              <a:pathLst>
                <a:path extrusionOk="0" h="1" w="0">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4"/>
            <p:cNvSpPr/>
            <p:nvPr/>
          </p:nvSpPr>
          <p:spPr>
            <a:xfrm>
              <a:off x="7241725" y="408422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4"/>
            <p:cNvSpPr/>
            <p:nvPr/>
          </p:nvSpPr>
          <p:spPr>
            <a:xfrm>
              <a:off x="6235175" y="4130325"/>
              <a:ext cx="3725" cy="25"/>
            </a:xfrm>
            <a:custGeom>
              <a:rect b="b" l="l" r="r" t="t"/>
              <a:pathLst>
                <a:path extrusionOk="0" h="1" w="149">
                  <a:moveTo>
                    <a:pt x="1" y="0"/>
                  </a:move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4"/>
            <p:cNvSpPr/>
            <p:nvPr/>
          </p:nvSpPr>
          <p:spPr>
            <a:xfrm>
              <a:off x="6500100" y="4103575"/>
              <a:ext cx="25" cy="3725"/>
            </a:xfrm>
            <a:custGeom>
              <a:rect b="b" l="l" r="r" t="t"/>
              <a:pathLst>
                <a:path extrusionOk="0" h="149" w="1">
                  <a:moveTo>
                    <a:pt x="1" y="148"/>
                  </a:moveTo>
                  <a:lnTo>
                    <a:pt x="1" y="148"/>
                  </a:lnTo>
                  <a:lnTo>
                    <a:pt x="1" y="148"/>
                  </a:lnTo>
                  <a:lnTo>
                    <a:pt x="1" y="148"/>
                  </a:lnTo>
                  <a:lnTo>
                    <a:pt x="1" y="1"/>
                  </a:ln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4"/>
            <p:cNvSpPr/>
            <p:nvPr/>
          </p:nvSpPr>
          <p:spPr>
            <a:xfrm>
              <a:off x="6404225" y="4114950"/>
              <a:ext cx="3700" cy="4025"/>
            </a:xfrm>
            <a:custGeom>
              <a:rect b="b" l="l" r="r" t="t"/>
              <a:pathLst>
                <a:path extrusionOk="0" h="161" w="148">
                  <a:moveTo>
                    <a:pt x="0" y="1"/>
                  </a:moveTo>
                  <a:cubicBezTo>
                    <a:pt x="0" y="161"/>
                    <a:pt x="0" y="161"/>
                    <a:pt x="148" y="161"/>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4"/>
            <p:cNvSpPr/>
            <p:nvPr/>
          </p:nvSpPr>
          <p:spPr>
            <a:xfrm>
              <a:off x="6630725" y="41035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4"/>
            <p:cNvSpPr/>
            <p:nvPr/>
          </p:nvSpPr>
          <p:spPr>
            <a:xfrm>
              <a:off x="6630725" y="41035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4"/>
            <p:cNvSpPr/>
            <p:nvPr/>
          </p:nvSpPr>
          <p:spPr>
            <a:xfrm>
              <a:off x="6699875" y="41035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4"/>
            <p:cNvSpPr/>
            <p:nvPr/>
          </p:nvSpPr>
          <p:spPr>
            <a:xfrm>
              <a:off x="7464525" y="4011375"/>
              <a:ext cx="25" cy="3725"/>
            </a:xfrm>
            <a:custGeom>
              <a:rect b="b" l="l" r="r" t="t"/>
              <a:pathLst>
                <a:path extrusionOk="0" h="149" w="1">
                  <a:moveTo>
                    <a:pt x="1" y="1"/>
                  </a:moveTo>
                  <a:lnTo>
                    <a:pt x="1" y="148"/>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4"/>
            <p:cNvSpPr/>
            <p:nvPr/>
          </p:nvSpPr>
          <p:spPr>
            <a:xfrm>
              <a:off x="6557900" y="4126625"/>
              <a:ext cx="25" cy="3725"/>
            </a:xfrm>
            <a:custGeom>
              <a:rect b="b" l="l" r="r" t="t"/>
              <a:pathLst>
                <a:path extrusionOk="0" h="149" w="1">
                  <a:moveTo>
                    <a:pt x="0" y="148"/>
                  </a:moveTo>
                  <a:lnTo>
                    <a:pt x="0" y="14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4"/>
            <p:cNvSpPr/>
            <p:nvPr/>
          </p:nvSpPr>
          <p:spPr>
            <a:xfrm>
              <a:off x="7472225" y="4038125"/>
              <a:ext cx="3700" cy="25"/>
            </a:xfrm>
            <a:custGeom>
              <a:rect b="b" l="l" r="r" t="t"/>
              <a:pathLst>
                <a:path extrusionOk="0" h="1" w="148">
                  <a:moveTo>
                    <a:pt x="0" y="0"/>
                  </a:moveTo>
                  <a:lnTo>
                    <a:pt x="0"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4"/>
            <p:cNvSpPr/>
            <p:nvPr/>
          </p:nvSpPr>
          <p:spPr>
            <a:xfrm>
              <a:off x="7429800" y="40535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4"/>
            <p:cNvSpPr/>
            <p:nvPr/>
          </p:nvSpPr>
          <p:spPr>
            <a:xfrm>
              <a:off x="6411900" y="38076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4"/>
            <p:cNvSpPr/>
            <p:nvPr/>
          </p:nvSpPr>
          <p:spPr>
            <a:xfrm>
              <a:off x="6496425" y="38306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4"/>
            <p:cNvSpPr/>
            <p:nvPr/>
          </p:nvSpPr>
          <p:spPr>
            <a:xfrm>
              <a:off x="6354125" y="3826975"/>
              <a:ext cx="25" cy="25"/>
            </a:xfrm>
            <a:custGeom>
              <a:rect b="b" l="l" r="r" t="t"/>
              <a:pathLst>
                <a:path extrusionOk="0" h="1" w="1">
                  <a:moveTo>
                    <a:pt x="1" y="1"/>
                  </a:moveTo>
                  <a:lnTo>
                    <a:pt x="1" y="1"/>
                  </a:ln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4"/>
            <p:cNvSpPr/>
            <p:nvPr/>
          </p:nvSpPr>
          <p:spPr>
            <a:xfrm>
              <a:off x="6115950" y="38346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4"/>
            <p:cNvSpPr/>
            <p:nvPr/>
          </p:nvSpPr>
          <p:spPr>
            <a:xfrm>
              <a:off x="5589775" y="3846025"/>
              <a:ext cx="276625" cy="65500"/>
            </a:xfrm>
            <a:custGeom>
              <a:rect b="b" l="l" r="r" t="t"/>
              <a:pathLst>
                <a:path extrusionOk="0" h="2620" w="11065">
                  <a:moveTo>
                    <a:pt x="9221" y="468"/>
                  </a:moveTo>
                  <a:cubicBezTo>
                    <a:pt x="9185" y="468"/>
                    <a:pt x="9158" y="468"/>
                    <a:pt x="9135" y="470"/>
                  </a:cubicBezTo>
                  <a:lnTo>
                    <a:pt x="9135" y="470"/>
                  </a:lnTo>
                  <a:cubicBezTo>
                    <a:pt x="9163" y="469"/>
                    <a:pt x="9192" y="468"/>
                    <a:pt x="9221" y="468"/>
                  </a:cubicBezTo>
                  <a:close/>
                  <a:moveTo>
                    <a:pt x="9835" y="1"/>
                  </a:moveTo>
                  <a:cubicBezTo>
                    <a:pt x="9676" y="1"/>
                    <a:pt x="9528" y="1"/>
                    <a:pt x="9368" y="161"/>
                  </a:cubicBezTo>
                  <a:lnTo>
                    <a:pt x="8299" y="161"/>
                  </a:lnTo>
                  <a:cubicBezTo>
                    <a:pt x="8139" y="308"/>
                    <a:pt x="7991" y="308"/>
                    <a:pt x="7832" y="308"/>
                  </a:cubicBezTo>
                  <a:cubicBezTo>
                    <a:pt x="7684" y="468"/>
                    <a:pt x="7524" y="468"/>
                    <a:pt x="7377" y="468"/>
                  </a:cubicBezTo>
                  <a:lnTo>
                    <a:pt x="6762" y="468"/>
                  </a:lnTo>
                  <a:cubicBezTo>
                    <a:pt x="6762" y="468"/>
                    <a:pt x="6602" y="468"/>
                    <a:pt x="6455" y="616"/>
                  </a:cubicBezTo>
                  <a:lnTo>
                    <a:pt x="6147" y="616"/>
                  </a:lnTo>
                  <a:cubicBezTo>
                    <a:pt x="5840" y="616"/>
                    <a:pt x="5680" y="616"/>
                    <a:pt x="5533" y="775"/>
                  </a:cubicBezTo>
                  <a:lnTo>
                    <a:pt x="5373" y="775"/>
                  </a:lnTo>
                  <a:cubicBezTo>
                    <a:pt x="5066" y="775"/>
                    <a:pt x="4611" y="923"/>
                    <a:pt x="4303" y="923"/>
                  </a:cubicBezTo>
                  <a:cubicBezTo>
                    <a:pt x="4144" y="1083"/>
                    <a:pt x="3996" y="1083"/>
                    <a:pt x="3836" y="1083"/>
                  </a:cubicBezTo>
                  <a:cubicBezTo>
                    <a:pt x="3689" y="1083"/>
                    <a:pt x="3381" y="1230"/>
                    <a:pt x="3222" y="1230"/>
                  </a:cubicBezTo>
                  <a:cubicBezTo>
                    <a:pt x="3074" y="1230"/>
                    <a:pt x="2914" y="1230"/>
                    <a:pt x="2767" y="1390"/>
                  </a:cubicBezTo>
                  <a:lnTo>
                    <a:pt x="1992" y="1390"/>
                  </a:lnTo>
                  <a:cubicBezTo>
                    <a:pt x="1845" y="1390"/>
                    <a:pt x="1845" y="1538"/>
                    <a:pt x="1685" y="1538"/>
                  </a:cubicBezTo>
                  <a:lnTo>
                    <a:pt x="1537" y="1538"/>
                  </a:lnTo>
                  <a:lnTo>
                    <a:pt x="1537" y="1697"/>
                  </a:lnTo>
                  <a:cubicBezTo>
                    <a:pt x="1537" y="1697"/>
                    <a:pt x="1378" y="1697"/>
                    <a:pt x="1378" y="1538"/>
                  </a:cubicBezTo>
                  <a:lnTo>
                    <a:pt x="763" y="1538"/>
                  </a:lnTo>
                  <a:cubicBezTo>
                    <a:pt x="763" y="1697"/>
                    <a:pt x="615" y="1697"/>
                    <a:pt x="615" y="1845"/>
                  </a:cubicBezTo>
                  <a:cubicBezTo>
                    <a:pt x="615" y="1845"/>
                    <a:pt x="763" y="1845"/>
                    <a:pt x="763" y="2005"/>
                  </a:cubicBezTo>
                  <a:lnTo>
                    <a:pt x="455" y="2005"/>
                  </a:lnTo>
                  <a:cubicBezTo>
                    <a:pt x="455" y="1925"/>
                    <a:pt x="419" y="1885"/>
                    <a:pt x="362" y="1885"/>
                  </a:cubicBezTo>
                  <a:cubicBezTo>
                    <a:pt x="305" y="1885"/>
                    <a:pt x="228" y="1925"/>
                    <a:pt x="148" y="2005"/>
                  </a:cubicBezTo>
                  <a:cubicBezTo>
                    <a:pt x="1" y="2152"/>
                    <a:pt x="1" y="2152"/>
                    <a:pt x="148" y="2312"/>
                  </a:cubicBezTo>
                  <a:cubicBezTo>
                    <a:pt x="148" y="2460"/>
                    <a:pt x="308" y="2460"/>
                    <a:pt x="308" y="2460"/>
                  </a:cubicBezTo>
                  <a:cubicBezTo>
                    <a:pt x="308" y="2312"/>
                    <a:pt x="455" y="2312"/>
                    <a:pt x="455" y="2312"/>
                  </a:cubicBezTo>
                  <a:cubicBezTo>
                    <a:pt x="615" y="2312"/>
                    <a:pt x="615" y="2312"/>
                    <a:pt x="615" y="2152"/>
                  </a:cubicBezTo>
                  <a:lnTo>
                    <a:pt x="923" y="2152"/>
                  </a:lnTo>
                  <a:lnTo>
                    <a:pt x="923" y="2312"/>
                  </a:lnTo>
                  <a:cubicBezTo>
                    <a:pt x="1070" y="2312"/>
                    <a:pt x="1230" y="2460"/>
                    <a:pt x="1378" y="2460"/>
                  </a:cubicBezTo>
                  <a:cubicBezTo>
                    <a:pt x="1378" y="2460"/>
                    <a:pt x="1537" y="2619"/>
                    <a:pt x="1685" y="2619"/>
                  </a:cubicBezTo>
                  <a:lnTo>
                    <a:pt x="1992" y="2619"/>
                  </a:lnTo>
                  <a:cubicBezTo>
                    <a:pt x="2152" y="2460"/>
                    <a:pt x="2300" y="2460"/>
                    <a:pt x="2459" y="2312"/>
                  </a:cubicBezTo>
                  <a:lnTo>
                    <a:pt x="2607" y="2152"/>
                  </a:lnTo>
                  <a:cubicBezTo>
                    <a:pt x="2914" y="2005"/>
                    <a:pt x="3222" y="2005"/>
                    <a:pt x="3381" y="1845"/>
                  </a:cubicBezTo>
                  <a:cubicBezTo>
                    <a:pt x="3689" y="1845"/>
                    <a:pt x="4144" y="1697"/>
                    <a:pt x="4451" y="1697"/>
                  </a:cubicBezTo>
                  <a:cubicBezTo>
                    <a:pt x="4611" y="1697"/>
                    <a:pt x="4918" y="1697"/>
                    <a:pt x="5066" y="1538"/>
                  </a:cubicBezTo>
                  <a:lnTo>
                    <a:pt x="5225" y="1538"/>
                  </a:lnTo>
                  <a:cubicBezTo>
                    <a:pt x="5373" y="1538"/>
                    <a:pt x="5533" y="1538"/>
                    <a:pt x="5680" y="1390"/>
                  </a:cubicBezTo>
                  <a:lnTo>
                    <a:pt x="6147" y="1390"/>
                  </a:lnTo>
                  <a:cubicBezTo>
                    <a:pt x="6295" y="1390"/>
                    <a:pt x="6602" y="1230"/>
                    <a:pt x="6762" y="1230"/>
                  </a:cubicBezTo>
                  <a:lnTo>
                    <a:pt x="7524" y="1230"/>
                  </a:lnTo>
                  <a:cubicBezTo>
                    <a:pt x="7684" y="1230"/>
                    <a:pt x="7832" y="1083"/>
                    <a:pt x="7991" y="1083"/>
                  </a:cubicBezTo>
                  <a:cubicBezTo>
                    <a:pt x="8090" y="1083"/>
                    <a:pt x="8259" y="1012"/>
                    <a:pt x="8452" y="1012"/>
                  </a:cubicBezTo>
                  <a:cubicBezTo>
                    <a:pt x="8549" y="1012"/>
                    <a:pt x="8651" y="1030"/>
                    <a:pt x="8754" y="1083"/>
                  </a:cubicBezTo>
                  <a:cubicBezTo>
                    <a:pt x="8754" y="1083"/>
                    <a:pt x="8913" y="1083"/>
                    <a:pt x="9061" y="923"/>
                  </a:cubicBezTo>
                  <a:lnTo>
                    <a:pt x="9528" y="923"/>
                  </a:lnTo>
                  <a:cubicBezTo>
                    <a:pt x="9676" y="923"/>
                    <a:pt x="9835" y="775"/>
                    <a:pt x="9835" y="775"/>
                  </a:cubicBezTo>
                  <a:lnTo>
                    <a:pt x="10598" y="775"/>
                  </a:lnTo>
                  <a:cubicBezTo>
                    <a:pt x="10757" y="775"/>
                    <a:pt x="10905" y="616"/>
                    <a:pt x="11065" y="616"/>
                  </a:cubicBezTo>
                  <a:lnTo>
                    <a:pt x="11065" y="468"/>
                  </a:lnTo>
                  <a:cubicBezTo>
                    <a:pt x="10905" y="468"/>
                    <a:pt x="10905" y="468"/>
                    <a:pt x="10757" y="616"/>
                  </a:cubicBezTo>
                  <a:lnTo>
                    <a:pt x="9368" y="616"/>
                  </a:lnTo>
                  <a:cubicBezTo>
                    <a:pt x="9221" y="775"/>
                    <a:pt x="8913" y="775"/>
                    <a:pt x="8754" y="775"/>
                  </a:cubicBezTo>
                  <a:lnTo>
                    <a:pt x="8446" y="775"/>
                  </a:lnTo>
                  <a:lnTo>
                    <a:pt x="8299" y="616"/>
                  </a:lnTo>
                  <a:lnTo>
                    <a:pt x="8913" y="616"/>
                  </a:lnTo>
                  <a:cubicBezTo>
                    <a:pt x="9028" y="501"/>
                    <a:pt x="9054" y="475"/>
                    <a:pt x="9135" y="470"/>
                  </a:cubicBezTo>
                  <a:lnTo>
                    <a:pt x="9135" y="470"/>
                  </a:lnTo>
                  <a:cubicBezTo>
                    <a:pt x="8698" y="486"/>
                    <a:pt x="8270" y="616"/>
                    <a:pt x="7832" y="616"/>
                  </a:cubicBezTo>
                  <a:lnTo>
                    <a:pt x="7991" y="468"/>
                  </a:lnTo>
                  <a:lnTo>
                    <a:pt x="8139" y="468"/>
                  </a:lnTo>
                  <a:cubicBezTo>
                    <a:pt x="8192" y="415"/>
                    <a:pt x="8228" y="397"/>
                    <a:pt x="8251" y="397"/>
                  </a:cubicBezTo>
                  <a:cubicBezTo>
                    <a:pt x="8299" y="397"/>
                    <a:pt x="8299" y="468"/>
                    <a:pt x="8299" y="468"/>
                  </a:cubicBezTo>
                  <a:cubicBezTo>
                    <a:pt x="8446" y="468"/>
                    <a:pt x="8446" y="468"/>
                    <a:pt x="8446" y="308"/>
                  </a:cubicBezTo>
                  <a:lnTo>
                    <a:pt x="8913" y="308"/>
                  </a:lnTo>
                  <a:cubicBezTo>
                    <a:pt x="9061" y="161"/>
                    <a:pt x="9368" y="161"/>
                    <a:pt x="9528" y="161"/>
                  </a:cubicBezTo>
                  <a:lnTo>
                    <a:pt x="9835" y="161"/>
                  </a:lnTo>
                  <a:lnTo>
                    <a:pt x="98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4"/>
            <p:cNvSpPr/>
            <p:nvPr/>
          </p:nvSpPr>
          <p:spPr>
            <a:xfrm>
              <a:off x="6692200" y="3799925"/>
              <a:ext cx="73175" cy="15400"/>
            </a:xfrm>
            <a:custGeom>
              <a:rect b="b" l="l" r="r" t="t"/>
              <a:pathLst>
                <a:path extrusionOk="0" h="616" w="2927">
                  <a:moveTo>
                    <a:pt x="2766" y="1"/>
                  </a:moveTo>
                  <a:cubicBezTo>
                    <a:pt x="2004" y="161"/>
                    <a:pt x="1230" y="308"/>
                    <a:pt x="615" y="308"/>
                  </a:cubicBezTo>
                  <a:lnTo>
                    <a:pt x="160" y="308"/>
                  </a:lnTo>
                  <a:cubicBezTo>
                    <a:pt x="0" y="308"/>
                    <a:pt x="0" y="468"/>
                    <a:pt x="0" y="468"/>
                  </a:cubicBezTo>
                  <a:lnTo>
                    <a:pt x="468" y="468"/>
                  </a:lnTo>
                  <a:lnTo>
                    <a:pt x="468" y="616"/>
                  </a:lnTo>
                  <a:lnTo>
                    <a:pt x="775" y="616"/>
                  </a:lnTo>
                  <a:cubicBezTo>
                    <a:pt x="775" y="616"/>
                    <a:pt x="615" y="616"/>
                    <a:pt x="615" y="468"/>
                  </a:cubicBezTo>
                  <a:lnTo>
                    <a:pt x="615" y="468"/>
                  </a:lnTo>
                  <a:lnTo>
                    <a:pt x="775" y="616"/>
                  </a:lnTo>
                  <a:lnTo>
                    <a:pt x="922" y="468"/>
                  </a:lnTo>
                  <a:lnTo>
                    <a:pt x="1537" y="468"/>
                  </a:lnTo>
                  <a:cubicBezTo>
                    <a:pt x="1697" y="468"/>
                    <a:pt x="1697" y="308"/>
                    <a:pt x="1844" y="308"/>
                  </a:cubicBezTo>
                  <a:lnTo>
                    <a:pt x="2004" y="308"/>
                  </a:lnTo>
                  <a:cubicBezTo>
                    <a:pt x="2078" y="388"/>
                    <a:pt x="2155" y="428"/>
                    <a:pt x="2232" y="428"/>
                  </a:cubicBezTo>
                  <a:cubicBezTo>
                    <a:pt x="2309" y="428"/>
                    <a:pt x="2385" y="388"/>
                    <a:pt x="2459" y="308"/>
                  </a:cubicBezTo>
                  <a:lnTo>
                    <a:pt x="2459" y="468"/>
                  </a:lnTo>
                  <a:cubicBezTo>
                    <a:pt x="2619" y="468"/>
                    <a:pt x="2619" y="308"/>
                    <a:pt x="2619" y="308"/>
                  </a:cubicBezTo>
                  <a:lnTo>
                    <a:pt x="2619" y="161"/>
                  </a:lnTo>
                  <a:lnTo>
                    <a:pt x="2926" y="161"/>
                  </a:lnTo>
                  <a:lnTo>
                    <a:pt x="27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4"/>
            <p:cNvSpPr/>
            <p:nvPr/>
          </p:nvSpPr>
          <p:spPr>
            <a:xfrm>
              <a:off x="6688500" y="3811625"/>
              <a:ext cx="3725" cy="25"/>
            </a:xfrm>
            <a:custGeom>
              <a:rect b="b" l="l" r="r" t="t"/>
              <a:pathLst>
                <a:path extrusionOk="0" h="1" w="149">
                  <a:moveTo>
                    <a:pt x="148" y="0"/>
                  </a:moveTo>
                  <a:lnTo>
                    <a:pt x="148" y="0"/>
                  </a:lnTo>
                  <a:lnTo>
                    <a:pt x="148"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4"/>
            <p:cNvSpPr/>
            <p:nvPr/>
          </p:nvSpPr>
          <p:spPr>
            <a:xfrm>
              <a:off x="6142975" y="3811625"/>
              <a:ext cx="107600" cy="9350"/>
            </a:xfrm>
            <a:custGeom>
              <a:rect b="b" l="l" r="r" t="t"/>
              <a:pathLst>
                <a:path extrusionOk="0" h="374" w="4304">
                  <a:moveTo>
                    <a:pt x="1" y="307"/>
                  </a:moveTo>
                  <a:cubicBezTo>
                    <a:pt x="99" y="307"/>
                    <a:pt x="203" y="373"/>
                    <a:pt x="305" y="373"/>
                  </a:cubicBezTo>
                  <a:cubicBezTo>
                    <a:pt x="356" y="373"/>
                    <a:pt x="407" y="357"/>
                    <a:pt x="456" y="307"/>
                  </a:cubicBezTo>
                  <a:close/>
                  <a:moveTo>
                    <a:pt x="3996" y="0"/>
                  </a:moveTo>
                  <a:cubicBezTo>
                    <a:pt x="3529" y="0"/>
                    <a:pt x="3222" y="0"/>
                    <a:pt x="2767" y="148"/>
                  </a:cubicBezTo>
                  <a:lnTo>
                    <a:pt x="1685" y="148"/>
                  </a:lnTo>
                  <a:cubicBezTo>
                    <a:pt x="1378" y="307"/>
                    <a:pt x="1230" y="307"/>
                    <a:pt x="923" y="307"/>
                  </a:cubicBezTo>
                  <a:lnTo>
                    <a:pt x="616" y="307"/>
                  </a:lnTo>
                  <a:cubicBezTo>
                    <a:pt x="820" y="307"/>
                    <a:pt x="1025" y="373"/>
                    <a:pt x="1230" y="373"/>
                  </a:cubicBezTo>
                  <a:cubicBezTo>
                    <a:pt x="1333" y="373"/>
                    <a:pt x="1435" y="357"/>
                    <a:pt x="1538" y="307"/>
                  </a:cubicBezTo>
                  <a:lnTo>
                    <a:pt x="2607" y="307"/>
                  </a:lnTo>
                  <a:cubicBezTo>
                    <a:pt x="2767" y="307"/>
                    <a:pt x="3074" y="307"/>
                    <a:pt x="3382" y="148"/>
                  </a:cubicBezTo>
                  <a:lnTo>
                    <a:pt x="3689" y="148"/>
                  </a:lnTo>
                  <a:cubicBezTo>
                    <a:pt x="3996" y="148"/>
                    <a:pt x="4144" y="0"/>
                    <a:pt x="43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4"/>
            <p:cNvSpPr/>
            <p:nvPr/>
          </p:nvSpPr>
          <p:spPr>
            <a:xfrm>
              <a:off x="7057325" y="3761525"/>
              <a:ext cx="46125" cy="7700"/>
            </a:xfrm>
            <a:custGeom>
              <a:rect b="b" l="l" r="r" t="t"/>
              <a:pathLst>
                <a:path extrusionOk="0" h="308" w="1845">
                  <a:moveTo>
                    <a:pt x="1684" y="0"/>
                  </a:moveTo>
                  <a:cubicBezTo>
                    <a:pt x="1537" y="0"/>
                    <a:pt x="1377" y="0"/>
                    <a:pt x="1229" y="160"/>
                  </a:cubicBezTo>
                  <a:lnTo>
                    <a:pt x="1377" y="160"/>
                  </a:lnTo>
                  <a:cubicBezTo>
                    <a:pt x="1483" y="160"/>
                    <a:pt x="1585" y="89"/>
                    <a:pt x="1687" y="89"/>
                  </a:cubicBezTo>
                  <a:cubicBezTo>
                    <a:pt x="1739" y="89"/>
                    <a:pt x="1791" y="107"/>
                    <a:pt x="1844" y="160"/>
                  </a:cubicBezTo>
                  <a:lnTo>
                    <a:pt x="1844" y="0"/>
                  </a:lnTo>
                  <a:close/>
                  <a:moveTo>
                    <a:pt x="0" y="160"/>
                  </a:moveTo>
                  <a:lnTo>
                    <a:pt x="0" y="308"/>
                  </a:lnTo>
                  <a:lnTo>
                    <a:pt x="762" y="308"/>
                  </a:lnTo>
                  <a:cubicBezTo>
                    <a:pt x="922" y="160"/>
                    <a:pt x="922" y="160"/>
                    <a:pt x="1070"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4"/>
            <p:cNvSpPr/>
            <p:nvPr/>
          </p:nvSpPr>
          <p:spPr>
            <a:xfrm>
              <a:off x="6358125" y="3813675"/>
              <a:ext cx="15400" cy="1650"/>
            </a:xfrm>
            <a:custGeom>
              <a:rect b="b" l="l" r="r" t="t"/>
              <a:pathLst>
                <a:path extrusionOk="0" h="66" w="616">
                  <a:moveTo>
                    <a:pt x="417" y="0"/>
                  </a:moveTo>
                  <a:cubicBezTo>
                    <a:pt x="268" y="0"/>
                    <a:pt x="99" y="66"/>
                    <a:pt x="0" y="66"/>
                  </a:cubicBezTo>
                  <a:lnTo>
                    <a:pt x="615" y="66"/>
                  </a:lnTo>
                  <a:cubicBezTo>
                    <a:pt x="562" y="16"/>
                    <a:pt x="49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4"/>
            <p:cNvSpPr/>
            <p:nvPr/>
          </p:nvSpPr>
          <p:spPr>
            <a:xfrm>
              <a:off x="6945750" y="3776875"/>
              <a:ext cx="30750" cy="9500"/>
            </a:xfrm>
            <a:custGeom>
              <a:rect b="b" l="l" r="r" t="t"/>
              <a:pathLst>
                <a:path extrusionOk="0" h="380" w="1230">
                  <a:moveTo>
                    <a:pt x="923" y="1"/>
                  </a:moveTo>
                  <a:cubicBezTo>
                    <a:pt x="775" y="161"/>
                    <a:pt x="615" y="161"/>
                    <a:pt x="468" y="161"/>
                  </a:cubicBezTo>
                  <a:cubicBezTo>
                    <a:pt x="388" y="235"/>
                    <a:pt x="311" y="235"/>
                    <a:pt x="234" y="235"/>
                  </a:cubicBezTo>
                  <a:cubicBezTo>
                    <a:pt x="157" y="235"/>
                    <a:pt x="80" y="235"/>
                    <a:pt x="1" y="308"/>
                  </a:cubicBezTo>
                  <a:lnTo>
                    <a:pt x="160" y="308"/>
                  </a:lnTo>
                  <a:cubicBezTo>
                    <a:pt x="160" y="308"/>
                    <a:pt x="160" y="379"/>
                    <a:pt x="204" y="379"/>
                  </a:cubicBezTo>
                  <a:cubicBezTo>
                    <a:pt x="226" y="379"/>
                    <a:pt x="259" y="362"/>
                    <a:pt x="308" y="308"/>
                  </a:cubicBezTo>
                  <a:lnTo>
                    <a:pt x="775" y="308"/>
                  </a:lnTo>
                  <a:cubicBezTo>
                    <a:pt x="775" y="161"/>
                    <a:pt x="775" y="161"/>
                    <a:pt x="923" y="161"/>
                  </a:cubicBezTo>
                  <a:lnTo>
                    <a:pt x="1230" y="161"/>
                  </a:lnTo>
                  <a:lnTo>
                    <a:pt x="12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4"/>
            <p:cNvSpPr/>
            <p:nvPr/>
          </p:nvSpPr>
          <p:spPr>
            <a:xfrm>
              <a:off x="7191625" y="3746150"/>
              <a:ext cx="27075" cy="6800"/>
            </a:xfrm>
            <a:custGeom>
              <a:rect b="b" l="l" r="r" t="t"/>
              <a:pathLst>
                <a:path extrusionOk="0" h="272" w="1083">
                  <a:moveTo>
                    <a:pt x="922" y="1"/>
                  </a:moveTo>
                  <a:cubicBezTo>
                    <a:pt x="775" y="1"/>
                    <a:pt x="615" y="1"/>
                    <a:pt x="467" y="160"/>
                  </a:cubicBezTo>
                  <a:lnTo>
                    <a:pt x="1082" y="160"/>
                  </a:lnTo>
                  <a:cubicBezTo>
                    <a:pt x="1082" y="81"/>
                    <a:pt x="1042" y="81"/>
                    <a:pt x="1002" y="81"/>
                  </a:cubicBezTo>
                  <a:cubicBezTo>
                    <a:pt x="962" y="81"/>
                    <a:pt x="922" y="81"/>
                    <a:pt x="922" y="1"/>
                  </a:cubicBezTo>
                  <a:close/>
                  <a:moveTo>
                    <a:pt x="0" y="160"/>
                  </a:moveTo>
                  <a:cubicBezTo>
                    <a:pt x="0" y="234"/>
                    <a:pt x="40" y="271"/>
                    <a:pt x="99" y="271"/>
                  </a:cubicBezTo>
                  <a:cubicBezTo>
                    <a:pt x="157" y="271"/>
                    <a:pt x="234" y="234"/>
                    <a:pt x="308"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4"/>
            <p:cNvSpPr/>
            <p:nvPr/>
          </p:nvSpPr>
          <p:spPr>
            <a:xfrm>
              <a:off x="6788400" y="3799925"/>
              <a:ext cx="30750" cy="7725"/>
            </a:xfrm>
            <a:custGeom>
              <a:rect b="b" l="l" r="r" t="t"/>
              <a:pathLst>
                <a:path extrusionOk="0" h="309" w="1230">
                  <a:moveTo>
                    <a:pt x="1230" y="1"/>
                  </a:moveTo>
                  <a:cubicBezTo>
                    <a:pt x="1070" y="1"/>
                    <a:pt x="1070" y="161"/>
                    <a:pt x="922" y="161"/>
                  </a:cubicBezTo>
                  <a:lnTo>
                    <a:pt x="1230" y="161"/>
                  </a:lnTo>
                  <a:lnTo>
                    <a:pt x="1230" y="1"/>
                  </a:lnTo>
                  <a:close/>
                  <a:moveTo>
                    <a:pt x="148" y="161"/>
                  </a:moveTo>
                  <a:cubicBezTo>
                    <a:pt x="148" y="161"/>
                    <a:pt x="148" y="308"/>
                    <a:pt x="0" y="308"/>
                  </a:cubicBezTo>
                  <a:lnTo>
                    <a:pt x="308" y="308"/>
                  </a:lnTo>
                  <a:cubicBezTo>
                    <a:pt x="455" y="308"/>
                    <a:pt x="615" y="308"/>
                    <a:pt x="615" y="16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a:off x="6596300" y="3819300"/>
              <a:ext cx="11400" cy="3700"/>
            </a:xfrm>
            <a:custGeom>
              <a:rect b="b" l="l" r="r" t="t"/>
              <a:pathLst>
                <a:path extrusionOk="0" h="148" w="456">
                  <a:moveTo>
                    <a:pt x="1" y="0"/>
                  </a:moveTo>
                  <a:lnTo>
                    <a:pt x="1" y="148"/>
                  </a:lnTo>
                  <a:lnTo>
                    <a:pt x="456" y="148"/>
                  </a:lnTo>
                  <a:lnTo>
                    <a:pt x="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4"/>
            <p:cNvSpPr/>
            <p:nvPr/>
          </p:nvSpPr>
          <p:spPr>
            <a:xfrm>
              <a:off x="7145525" y="3752200"/>
              <a:ext cx="11700" cy="1650"/>
            </a:xfrm>
            <a:custGeom>
              <a:rect b="b" l="l" r="r" t="t"/>
              <a:pathLst>
                <a:path extrusionOk="0" h="66" w="468">
                  <a:moveTo>
                    <a:pt x="311" y="0"/>
                  </a:moveTo>
                  <a:cubicBezTo>
                    <a:pt x="208" y="0"/>
                    <a:pt x="107" y="66"/>
                    <a:pt x="0" y="66"/>
                  </a:cubicBezTo>
                  <a:lnTo>
                    <a:pt x="467" y="66"/>
                  </a:lnTo>
                  <a:cubicBezTo>
                    <a:pt x="414" y="17"/>
                    <a:pt x="362"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4"/>
            <p:cNvSpPr/>
            <p:nvPr/>
          </p:nvSpPr>
          <p:spPr>
            <a:xfrm>
              <a:off x="6634725" y="3822975"/>
              <a:ext cx="11400" cy="4025"/>
            </a:xfrm>
            <a:custGeom>
              <a:rect b="b" l="l" r="r" t="t"/>
              <a:pathLst>
                <a:path extrusionOk="0" h="161" w="456">
                  <a:moveTo>
                    <a:pt x="308" y="1"/>
                  </a:moveTo>
                  <a:cubicBezTo>
                    <a:pt x="148" y="1"/>
                    <a:pt x="148" y="161"/>
                    <a:pt x="1" y="161"/>
                  </a:cubicBezTo>
                  <a:lnTo>
                    <a:pt x="455" y="161"/>
                  </a:lnTo>
                  <a:cubicBezTo>
                    <a:pt x="455" y="161"/>
                    <a:pt x="308" y="16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4"/>
            <p:cNvSpPr/>
            <p:nvPr/>
          </p:nvSpPr>
          <p:spPr>
            <a:xfrm>
              <a:off x="6888275" y="3788575"/>
              <a:ext cx="15400" cy="3700"/>
            </a:xfrm>
            <a:custGeom>
              <a:rect b="b" l="l" r="r" t="t"/>
              <a:pathLst>
                <a:path extrusionOk="0" h="148" w="616">
                  <a:moveTo>
                    <a:pt x="615" y="0"/>
                  </a:moveTo>
                  <a:cubicBezTo>
                    <a:pt x="308" y="0"/>
                    <a:pt x="148" y="0"/>
                    <a:pt x="1" y="148"/>
                  </a:cubicBezTo>
                  <a:lnTo>
                    <a:pt x="1" y="148"/>
                  </a:lnTo>
                  <a:cubicBezTo>
                    <a:pt x="148" y="0"/>
                    <a:pt x="308" y="0"/>
                    <a:pt x="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4"/>
            <p:cNvSpPr/>
            <p:nvPr/>
          </p:nvSpPr>
          <p:spPr>
            <a:xfrm>
              <a:off x="6661475" y="3819300"/>
              <a:ext cx="15375" cy="3700"/>
            </a:xfrm>
            <a:custGeom>
              <a:rect b="b" l="l" r="r" t="t"/>
              <a:pathLst>
                <a:path extrusionOk="0" h="148" w="615">
                  <a:moveTo>
                    <a:pt x="0" y="0"/>
                  </a:moveTo>
                  <a:lnTo>
                    <a:pt x="0" y="148"/>
                  </a:lnTo>
                  <a:cubicBezTo>
                    <a:pt x="307" y="0"/>
                    <a:pt x="467" y="0"/>
                    <a:pt x="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4"/>
            <p:cNvSpPr/>
            <p:nvPr/>
          </p:nvSpPr>
          <p:spPr>
            <a:xfrm>
              <a:off x="5574400" y="3922875"/>
              <a:ext cx="3725" cy="4025"/>
            </a:xfrm>
            <a:custGeom>
              <a:rect b="b" l="l" r="r" t="t"/>
              <a:pathLst>
                <a:path extrusionOk="0" h="161" w="149">
                  <a:moveTo>
                    <a:pt x="1" y="0"/>
                  </a:moveTo>
                  <a:cubicBezTo>
                    <a:pt x="1" y="160"/>
                    <a:pt x="1" y="160"/>
                    <a:pt x="148" y="160"/>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4"/>
            <p:cNvSpPr/>
            <p:nvPr/>
          </p:nvSpPr>
          <p:spPr>
            <a:xfrm>
              <a:off x="6557900" y="3799925"/>
              <a:ext cx="11375" cy="4025"/>
            </a:xfrm>
            <a:custGeom>
              <a:rect b="b" l="l" r="r" t="t"/>
              <a:pathLst>
                <a:path extrusionOk="0" h="161" w="455">
                  <a:moveTo>
                    <a:pt x="455" y="1"/>
                  </a:moveTo>
                  <a:cubicBezTo>
                    <a:pt x="307" y="1"/>
                    <a:pt x="148" y="1"/>
                    <a:pt x="0" y="161"/>
                  </a:cubicBezTo>
                  <a:lnTo>
                    <a:pt x="307" y="161"/>
                  </a:lnTo>
                  <a:lnTo>
                    <a:pt x="4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4"/>
            <p:cNvSpPr/>
            <p:nvPr/>
          </p:nvSpPr>
          <p:spPr>
            <a:xfrm>
              <a:off x="6684525" y="3811625"/>
              <a:ext cx="4000" cy="3700"/>
            </a:xfrm>
            <a:custGeom>
              <a:rect b="b" l="l" r="r" t="t"/>
              <a:pathLst>
                <a:path extrusionOk="0" h="148" w="160">
                  <a:moveTo>
                    <a:pt x="160" y="0"/>
                  </a:moveTo>
                  <a:cubicBezTo>
                    <a:pt x="0" y="0"/>
                    <a:pt x="0" y="148"/>
                    <a:pt x="0" y="148"/>
                  </a:cubicBez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4"/>
            <p:cNvSpPr/>
            <p:nvPr/>
          </p:nvSpPr>
          <p:spPr>
            <a:xfrm>
              <a:off x="5551350" y="3888450"/>
              <a:ext cx="7725" cy="7700"/>
            </a:xfrm>
            <a:custGeom>
              <a:rect b="b" l="l" r="r" t="t"/>
              <a:pathLst>
                <a:path extrusionOk="0" h="308" w="309">
                  <a:moveTo>
                    <a:pt x="1" y="0"/>
                  </a:moveTo>
                  <a:lnTo>
                    <a:pt x="1" y="148"/>
                  </a:lnTo>
                  <a:cubicBezTo>
                    <a:pt x="148" y="148"/>
                    <a:pt x="308" y="148"/>
                    <a:pt x="308" y="308"/>
                  </a:cubicBezTo>
                  <a:cubicBezTo>
                    <a:pt x="308" y="148"/>
                    <a:pt x="148" y="148"/>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6653775" y="3822975"/>
              <a:ext cx="7725" cy="4025"/>
            </a:xfrm>
            <a:custGeom>
              <a:rect b="b" l="l" r="r" t="t"/>
              <a:pathLst>
                <a:path extrusionOk="0" h="161" w="309">
                  <a:moveTo>
                    <a:pt x="1" y="1"/>
                  </a:moveTo>
                  <a:lnTo>
                    <a:pt x="1" y="161"/>
                  </a:lnTo>
                  <a:lnTo>
                    <a:pt x="161" y="161"/>
                  </a:lnTo>
                  <a:cubicBezTo>
                    <a:pt x="308" y="161"/>
                    <a:pt x="30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6676825" y="3803925"/>
              <a:ext cx="7725" cy="25"/>
            </a:xfrm>
            <a:custGeom>
              <a:rect b="b" l="l" r="r" t="t"/>
              <a:pathLst>
                <a:path extrusionOk="0" h="1" w="309">
                  <a:moveTo>
                    <a:pt x="161" y="1"/>
                  </a:moveTo>
                  <a:lnTo>
                    <a:pt x="308" y="1"/>
                  </a:lnTo>
                  <a:lnTo>
                    <a:pt x="308" y="1"/>
                  </a:lnTo>
                  <a:lnTo>
                    <a:pt x="308" y="1"/>
                  </a:lnTo>
                  <a:lnTo>
                    <a:pt x="161" y="1"/>
                  </a:lnTo>
                  <a:lnTo>
                    <a:pt x="16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6995850" y="3773200"/>
              <a:ext cx="3700" cy="1650"/>
            </a:xfrm>
            <a:custGeom>
              <a:rect b="b" l="l" r="r" t="t"/>
              <a:pathLst>
                <a:path extrusionOk="0" h="66" w="148">
                  <a:moveTo>
                    <a:pt x="0" y="0"/>
                  </a:moveTo>
                  <a:cubicBezTo>
                    <a:pt x="50" y="50"/>
                    <a:pt x="82" y="66"/>
                    <a:pt x="104" y="66"/>
                  </a:cubicBezTo>
                  <a:cubicBezTo>
                    <a:pt x="148" y="66"/>
                    <a:pt x="148" y="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6611675" y="3826975"/>
              <a:ext cx="7700" cy="25"/>
            </a:xfrm>
            <a:custGeom>
              <a:rect b="b" l="l" r="r" t="t"/>
              <a:pathLst>
                <a:path extrusionOk="0" h="1" w="308">
                  <a:moveTo>
                    <a:pt x="308"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6765350" y="3784575"/>
              <a:ext cx="11400" cy="25"/>
            </a:xfrm>
            <a:custGeom>
              <a:rect b="b" l="l" r="r" t="t"/>
              <a:pathLst>
                <a:path extrusionOk="0" h="1" w="456">
                  <a:moveTo>
                    <a:pt x="148" y="0"/>
                  </a:moveTo>
                  <a:lnTo>
                    <a:pt x="455" y="0"/>
                  </a:lnTo>
                  <a:lnTo>
                    <a:pt x="308" y="0"/>
                  </a:lnTo>
                  <a:lnTo>
                    <a:pt x="148" y="0"/>
                  </a:ln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4"/>
            <p:cNvSpPr/>
            <p:nvPr/>
          </p:nvSpPr>
          <p:spPr>
            <a:xfrm>
              <a:off x="6673150" y="3807625"/>
              <a:ext cx="7700" cy="1800"/>
            </a:xfrm>
            <a:custGeom>
              <a:rect b="b" l="l" r="r" t="t"/>
              <a:pathLst>
                <a:path extrusionOk="0" h="72" w="308">
                  <a:moveTo>
                    <a:pt x="0" y="0"/>
                  </a:moveTo>
                  <a:cubicBezTo>
                    <a:pt x="99" y="0"/>
                    <a:pt x="131" y="71"/>
                    <a:pt x="190" y="71"/>
                  </a:cubicBezTo>
                  <a:cubicBezTo>
                    <a:pt x="219" y="71"/>
                    <a:pt x="254" y="54"/>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4"/>
            <p:cNvSpPr/>
            <p:nvPr/>
          </p:nvSpPr>
          <p:spPr>
            <a:xfrm>
              <a:off x="6653775" y="3815300"/>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6653775" y="3815300"/>
              <a:ext cx="7725" cy="25"/>
            </a:xfrm>
            <a:custGeom>
              <a:rect b="b" l="l" r="r" t="t"/>
              <a:pathLst>
                <a:path extrusionOk="0" h="1" w="309">
                  <a:moveTo>
                    <a:pt x="308" y="1"/>
                  </a:moveTo>
                  <a:lnTo>
                    <a:pt x="308" y="1"/>
                  </a:lnTo>
                  <a:lnTo>
                    <a:pt x="308" y="1"/>
                  </a:lnTo>
                  <a:lnTo>
                    <a:pt x="16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7183950" y="3753825"/>
              <a:ext cx="4000" cy="3025"/>
            </a:xfrm>
            <a:custGeom>
              <a:rect b="b" l="l" r="r" t="t"/>
              <a:pathLst>
                <a:path extrusionOk="0" h="121" w="160">
                  <a:moveTo>
                    <a:pt x="0" y="1"/>
                  </a:moveTo>
                  <a:cubicBezTo>
                    <a:pt x="0" y="81"/>
                    <a:pt x="0" y="121"/>
                    <a:pt x="20" y="121"/>
                  </a:cubicBezTo>
                  <a:cubicBezTo>
                    <a:pt x="40" y="121"/>
                    <a:pt x="80" y="81"/>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6611675" y="3829025"/>
              <a:ext cx="3725" cy="1675"/>
            </a:xfrm>
            <a:custGeom>
              <a:rect b="b" l="l" r="r" t="t"/>
              <a:pathLst>
                <a:path extrusionOk="0" h="67" w="149">
                  <a:moveTo>
                    <a:pt x="39" y="1"/>
                  </a:moveTo>
                  <a:cubicBezTo>
                    <a:pt x="17" y="1"/>
                    <a:pt x="1" y="17"/>
                    <a:pt x="1" y="66"/>
                  </a:cubicBezTo>
                  <a:lnTo>
                    <a:pt x="148" y="66"/>
                  </a:lnTo>
                  <a:cubicBezTo>
                    <a:pt x="148" y="66"/>
                    <a:pt x="82" y="1"/>
                    <a:pt x="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6734600" y="3788575"/>
              <a:ext cx="3725" cy="25"/>
            </a:xfrm>
            <a:custGeom>
              <a:rect b="b" l="l" r="r" t="t"/>
              <a:pathLst>
                <a:path extrusionOk="0" h="1" w="149">
                  <a:moveTo>
                    <a:pt x="148" y="0"/>
                  </a:moveTo>
                  <a:lnTo>
                    <a:pt x="1" y="0"/>
                  </a:lnTo>
                  <a:lnTo>
                    <a:pt x="1"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5612825" y="3919175"/>
              <a:ext cx="3725" cy="3725"/>
            </a:xfrm>
            <a:custGeom>
              <a:rect b="b" l="l" r="r" t="t"/>
              <a:pathLst>
                <a:path extrusionOk="0" h="149" w="149">
                  <a:moveTo>
                    <a:pt x="1" y="1"/>
                  </a:moveTo>
                  <a:cubicBezTo>
                    <a:pt x="1" y="1"/>
                    <a:pt x="1" y="148"/>
                    <a:pt x="148" y="148"/>
                  </a:cubicBez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4"/>
            <p:cNvSpPr/>
            <p:nvPr/>
          </p:nvSpPr>
          <p:spPr>
            <a:xfrm>
              <a:off x="6773025" y="3811625"/>
              <a:ext cx="3725" cy="3700"/>
            </a:xfrm>
            <a:custGeom>
              <a:rect b="b" l="l" r="r" t="t"/>
              <a:pathLst>
                <a:path extrusionOk="0" h="148" w="149">
                  <a:moveTo>
                    <a:pt x="148" y="0"/>
                  </a:moveTo>
                  <a:cubicBezTo>
                    <a:pt x="1" y="0"/>
                    <a:pt x="1" y="0"/>
                    <a:pt x="1" y="148"/>
                  </a:cubicBezTo>
                  <a:cubicBezTo>
                    <a:pt x="1" y="148"/>
                    <a:pt x="148" y="148"/>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a:off x="5851025" y="3853725"/>
              <a:ext cx="7700" cy="4025"/>
            </a:xfrm>
            <a:custGeom>
              <a:rect b="b" l="l" r="r" t="t"/>
              <a:pathLst>
                <a:path extrusionOk="0" h="161" w="308">
                  <a:moveTo>
                    <a:pt x="148" y="0"/>
                  </a:moveTo>
                  <a:cubicBezTo>
                    <a:pt x="0" y="0"/>
                    <a:pt x="0" y="160"/>
                    <a:pt x="0" y="160"/>
                  </a:cubicBezTo>
                  <a:lnTo>
                    <a:pt x="148" y="160"/>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a:off x="5827975" y="3857725"/>
              <a:ext cx="3700" cy="25"/>
            </a:xfrm>
            <a:custGeom>
              <a:rect b="b" l="l" r="r" t="t"/>
              <a:pathLst>
                <a:path extrusionOk="0" h="1" w="148">
                  <a:moveTo>
                    <a:pt x="0" y="0"/>
                  </a:moveTo>
                  <a:lnTo>
                    <a:pt x="0" y="0"/>
                  </a:lnTo>
                  <a:lnTo>
                    <a:pt x="0" y="0"/>
                  </a:lnTo>
                  <a:lnTo>
                    <a:pt x="148"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4"/>
            <p:cNvSpPr/>
            <p:nvPr/>
          </p:nvSpPr>
          <p:spPr>
            <a:xfrm>
              <a:off x="7376025" y="3773200"/>
              <a:ext cx="4025" cy="25"/>
            </a:xfrm>
            <a:custGeom>
              <a:rect b="b" l="l" r="r" t="t"/>
              <a:pathLst>
                <a:path extrusionOk="0" h="1" w="161">
                  <a:moveTo>
                    <a:pt x="160" y="0"/>
                  </a:moveTo>
                  <a:lnTo>
                    <a:pt x="160" y="0"/>
                  </a:lnTo>
                  <a:lnTo>
                    <a:pt x="0" y="0"/>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6834500" y="3802150"/>
              <a:ext cx="3700" cy="1800"/>
            </a:xfrm>
            <a:custGeom>
              <a:rect b="b" l="l" r="r" t="t"/>
              <a:pathLst>
                <a:path extrusionOk="0" h="72" w="148">
                  <a:moveTo>
                    <a:pt x="104" y="1"/>
                  </a:moveTo>
                  <a:cubicBezTo>
                    <a:pt x="82" y="1"/>
                    <a:pt x="49" y="19"/>
                    <a:pt x="0" y="72"/>
                  </a:cubicBezTo>
                  <a:lnTo>
                    <a:pt x="148" y="72"/>
                  </a:lnTo>
                  <a:cubicBezTo>
                    <a:pt x="148" y="72"/>
                    <a:pt x="148"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4"/>
            <p:cNvSpPr/>
            <p:nvPr/>
          </p:nvSpPr>
          <p:spPr>
            <a:xfrm>
              <a:off x="6600000" y="3826975"/>
              <a:ext cx="4025" cy="25"/>
            </a:xfrm>
            <a:custGeom>
              <a:rect b="b" l="l" r="r" t="t"/>
              <a:pathLst>
                <a:path extrusionOk="0" h="1" w="161">
                  <a:moveTo>
                    <a:pt x="0" y="1"/>
                  </a:moveTo>
                  <a:lnTo>
                    <a:pt x="160" y="1"/>
                  </a:lnTo>
                  <a:lnTo>
                    <a:pt x="16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7176250" y="3750150"/>
              <a:ext cx="4025" cy="3700"/>
            </a:xfrm>
            <a:custGeom>
              <a:rect b="b" l="l" r="r" t="t"/>
              <a:pathLst>
                <a:path extrusionOk="0" h="148" w="161">
                  <a:moveTo>
                    <a:pt x="160" y="0"/>
                  </a:moveTo>
                  <a:cubicBezTo>
                    <a:pt x="160" y="0"/>
                    <a:pt x="160" y="148"/>
                    <a:pt x="1" y="148"/>
                  </a:cubicBez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p:nvPr/>
          </p:nvSpPr>
          <p:spPr>
            <a:xfrm>
              <a:off x="7180250" y="3753825"/>
              <a:ext cx="3700" cy="25"/>
            </a:xfrm>
            <a:custGeom>
              <a:rect b="b" l="l" r="r" t="t"/>
              <a:pathLst>
                <a:path extrusionOk="0" h="1" w="148">
                  <a:moveTo>
                    <a:pt x="148" y="1"/>
                  </a:moveTo>
                  <a:lnTo>
                    <a:pt x="148" y="1"/>
                  </a:lnTo>
                  <a:lnTo>
                    <a:pt x="148" y="1"/>
                  </a:lnTo>
                  <a:lnTo>
                    <a:pt x="148" y="1"/>
                  </a:lnTo>
                  <a:lnTo>
                    <a:pt x="148" y="1"/>
                  </a:lnTo>
                  <a:lnTo>
                    <a:pt x="0"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6496425" y="3830675"/>
              <a:ext cx="7700" cy="25"/>
            </a:xfrm>
            <a:custGeom>
              <a:rect b="b" l="l" r="r" t="t"/>
              <a:pathLst>
                <a:path extrusionOk="0" h="1" w="308">
                  <a:moveTo>
                    <a:pt x="0" y="0"/>
                  </a:moveTo>
                  <a:lnTo>
                    <a:pt x="0" y="0"/>
                  </a:lnTo>
                  <a:lnTo>
                    <a:pt x="30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6504100" y="3830675"/>
              <a:ext cx="25" cy="25"/>
            </a:xfrm>
            <a:custGeom>
              <a:rect b="b" l="l" r="r" t="t"/>
              <a:pathLst>
                <a:path extrusionOk="0" h="1" w="1">
                  <a:moveTo>
                    <a:pt x="1" y="0"/>
                  </a:move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4"/>
            <p:cNvSpPr/>
            <p:nvPr/>
          </p:nvSpPr>
          <p:spPr>
            <a:xfrm>
              <a:off x="6496425" y="38306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4"/>
            <p:cNvSpPr/>
            <p:nvPr/>
          </p:nvSpPr>
          <p:spPr>
            <a:xfrm>
              <a:off x="6507800" y="3803925"/>
              <a:ext cx="7700" cy="25"/>
            </a:xfrm>
            <a:custGeom>
              <a:rect b="b" l="l" r="r" t="t"/>
              <a:pathLst>
                <a:path extrusionOk="0" h="1" w="308">
                  <a:moveTo>
                    <a:pt x="308" y="1"/>
                  </a:moveTo>
                  <a:lnTo>
                    <a:pt x="160" y="1"/>
                  </a:lnTo>
                  <a:lnTo>
                    <a:pt x="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p:nvPr/>
          </p:nvSpPr>
          <p:spPr>
            <a:xfrm>
              <a:off x="6481050" y="3799925"/>
              <a:ext cx="3725" cy="4025"/>
            </a:xfrm>
            <a:custGeom>
              <a:rect b="b" l="l" r="r" t="t"/>
              <a:pathLst>
                <a:path extrusionOk="0" h="161" w="149">
                  <a:moveTo>
                    <a:pt x="1" y="1"/>
                  </a:moveTo>
                  <a:lnTo>
                    <a:pt x="1" y="161"/>
                  </a:lnTo>
                  <a:cubicBezTo>
                    <a:pt x="1" y="161"/>
                    <a:pt x="14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4"/>
            <p:cNvSpPr/>
            <p:nvPr/>
          </p:nvSpPr>
          <p:spPr>
            <a:xfrm>
              <a:off x="6788400" y="38116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a:off x="6734600" y="3815300"/>
              <a:ext cx="3725" cy="25"/>
            </a:xfrm>
            <a:custGeom>
              <a:rect b="b" l="l" r="r" t="t"/>
              <a:pathLst>
                <a:path extrusionOk="0" h="1" w="149">
                  <a:moveTo>
                    <a:pt x="1" y="1"/>
                  </a:moveTo>
                  <a:lnTo>
                    <a:pt x="1" y="1"/>
                  </a:lnTo>
                  <a:cubicBezTo>
                    <a:pt x="1" y="1"/>
                    <a:pt x="148" y="1"/>
                    <a:pt x="1" y="1"/>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6669150" y="3822975"/>
              <a:ext cx="4025" cy="25"/>
            </a:xfrm>
            <a:custGeom>
              <a:rect b="b" l="l" r="r" t="t"/>
              <a:pathLst>
                <a:path extrusionOk="0" h="1" w="161">
                  <a:moveTo>
                    <a:pt x="0" y="1"/>
                  </a:moveTo>
                  <a:lnTo>
                    <a:pt x="0" y="1"/>
                  </a:lnTo>
                  <a:lnTo>
                    <a:pt x="16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a:off x="6623050" y="3826975"/>
              <a:ext cx="4025" cy="3725"/>
            </a:xfrm>
            <a:custGeom>
              <a:rect b="b" l="l" r="r" t="t"/>
              <a:pathLst>
                <a:path extrusionOk="0" h="149" w="161">
                  <a:moveTo>
                    <a:pt x="0" y="1"/>
                  </a:moveTo>
                  <a:lnTo>
                    <a:pt x="0" y="148"/>
                  </a:lnTo>
                  <a:cubicBezTo>
                    <a:pt x="0" y="148"/>
                    <a:pt x="0" y="1"/>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a:off x="6838175" y="3796250"/>
              <a:ext cx="4025" cy="3700"/>
            </a:xfrm>
            <a:custGeom>
              <a:rect b="b" l="l" r="r" t="t"/>
              <a:pathLst>
                <a:path extrusionOk="0" h="148" w="161">
                  <a:moveTo>
                    <a:pt x="1" y="0"/>
                  </a:moveTo>
                  <a:lnTo>
                    <a:pt x="1" y="148"/>
                  </a:lnTo>
                  <a:cubicBezTo>
                    <a:pt x="1" y="148"/>
                    <a:pt x="1" y="0"/>
                    <a:pt x="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6991850" y="3776875"/>
              <a:ext cx="4025" cy="25"/>
            </a:xfrm>
            <a:custGeom>
              <a:rect b="b" l="l" r="r" t="t"/>
              <a:pathLst>
                <a:path extrusionOk="0" h="1" w="161">
                  <a:moveTo>
                    <a:pt x="160" y="1"/>
                  </a:moveTo>
                  <a:lnTo>
                    <a:pt x="1"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p:nvPr/>
          </p:nvSpPr>
          <p:spPr>
            <a:xfrm>
              <a:off x="6553900" y="3826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4"/>
            <p:cNvSpPr/>
            <p:nvPr/>
          </p:nvSpPr>
          <p:spPr>
            <a:xfrm>
              <a:off x="7126475" y="3757825"/>
              <a:ext cx="25" cy="25"/>
            </a:xfrm>
            <a:custGeom>
              <a:rect b="b" l="l" r="r" t="t"/>
              <a:pathLst>
                <a:path extrusionOk="0" h="1" w="1">
                  <a:moveTo>
                    <a:pt x="0" y="1"/>
                  </a:move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4"/>
            <p:cNvSpPr/>
            <p:nvPr/>
          </p:nvSpPr>
          <p:spPr>
            <a:xfrm>
              <a:off x="6534850" y="3826975"/>
              <a:ext cx="3700" cy="3725"/>
            </a:xfrm>
            <a:custGeom>
              <a:rect b="b" l="l" r="r" t="t"/>
              <a:pathLst>
                <a:path extrusionOk="0" h="149" w="148">
                  <a:moveTo>
                    <a:pt x="0" y="1"/>
                  </a:move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7164875" y="3750150"/>
              <a:ext cx="3725" cy="3700"/>
            </a:xfrm>
            <a:custGeom>
              <a:rect b="b" l="l" r="r" t="t"/>
              <a:pathLst>
                <a:path extrusionOk="0" h="148" w="149">
                  <a:moveTo>
                    <a:pt x="148" y="0"/>
                  </a:moveTo>
                  <a:cubicBezTo>
                    <a:pt x="148" y="148"/>
                    <a:pt x="148" y="148"/>
                    <a:pt x="1" y="148"/>
                  </a:cubicBezTo>
                  <a:lnTo>
                    <a:pt x="148" y="148"/>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6665450" y="3807625"/>
              <a:ext cx="3725" cy="25"/>
            </a:xfrm>
            <a:custGeom>
              <a:rect b="b" l="l" r="r" t="t"/>
              <a:pathLst>
                <a:path extrusionOk="0" h="1" w="149">
                  <a:moveTo>
                    <a:pt x="148" y="0"/>
                  </a:moveTo>
                  <a:lnTo>
                    <a:pt x="148"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6465700" y="383067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6458000" y="3830675"/>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6669150" y="3803925"/>
              <a:ext cx="4025" cy="25"/>
            </a:xfrm>
            <a:custGeom>
              <a:rect b="b" l="l" r="r" t="t"/>
              <a:pathLst>
                <a:path extrusionOk="0" h="1" w="161">
                  <a:moveTo>
                    <a:pt x="160" y="1"/>
                  </a:moveTo>
                  <a:lnTo>
                    <a:pt x="160" y="1"/>
                  </a:lnTo>
                  <a:lnTo>
                    <a:pt x="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4"/>
            <p:cNvSpPr/>
            <p:nvPr/>
          </p:nvSpPr>
          <p:spPr>
            <a:xfrm>
              <a:off x="6446325" y="3830675"/>
              <a:ext cx="4025" cy="25"/>
            </a:xfrm>
            <a:custGeom>
              <a:rect b="b" l="l" r="r" t="t"/>
              <a:pathLst>
                <a:path extrusionOk="0" h="1" w="161">
                  <a:moveTo>
                    <a:pt x="160"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4"/>
            <p:cNvSpPr/>
            <p:nvPr/>
          </p:nvSpPr>
          <p:spPr>
            <a:xfrm>
              <a:off x="6446325" y="3830675"/>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5851025" y="3842350"/>
              <a:ext cx="25" cy="3700"/>
            </a:xfrm>
            <a:custGeom>
              <a:rect b="b" l="l" r="r" t="t"/>
              <a:pathLst>
                <a:path extrusionOk="0" h="148" w="1">
                  <a:moveTo>
                    <a:pt x="0" y="148"/>
                  </a:moveTo>
                  <a:lnTo>
                    <a:pt x="0" y="0"/>
                  </a:lnTo>
                  <a:lnTo>
                    <a:pt x="0" y="148"/>
                  </a:lnTo>
                  <a:lnTo>
                    <a:pt x="0"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6500100" y="3803925"/>
              <a:ext cx="4025" cy="25"/>
            </a:xfrm>
            <a:custGeom>
              <a:rect b="b" l="l" r="r" t="t"/>
              <a:pathLst>
                <a:path extrusionOk="0" h="1" w="161">
                  <a:moveTo>
                    <a:pt x="16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6749975" y="3784575"/>
              <a:ext cx="25" cy="4025"/>
            </a:xfrm>
            <a:custGeom>
              <a:rect b="b" l="l" r="r" t="t"/>
              <a:pathLst>
                <a:path extrusionOk="0" h="161" w="1">
                  <a:moveTo>
                    <a:pt x="1" y="160"/>
                  </a:moveTo>
                  <a:lnTo>
                    <a:pt x="1" y="160"/>
                  </a:lnTo>
                  <a:lnTo>
                    <a:pt x="1" y="0"/>
                  </a:lnTo>
                  <a:lnTo>
                    <a:pt x="1" y="160"/>
                  </a:lnTo>
                  <a:lnTo>
                    <a:pt x="1"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7222350" y="3769200"/>
              <a:ext cx="25" cy="25"/>
            </a:xfrm>
            <a:custGeom>
              <a:rect b="b" l="l" r="r" t="t"/>
              <a:pathLst>
                <a:path extrusionOk="0" h="1" w="1">
                  <a:moveTo>
                    <a:pt x="1" y="1"/>
                  </a:move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7222350" y="3765525"/>
              <a:ext cx="4025" cy="3700"/>
            </a:xfrm>
            <a:custGeom>
              <a:rect b="b" l="l" r="r" t="t"/>
              <a:pathLst>
                <a:path extrusionOk="0" h="148" w="161">
                  <a:moveTo>
                    <a:pt x="161" y="0"/>
                  </a:moveTo>
                  <a:cubicBezTo>
                    <a:pt x="161" y="0"/>
                    <a:pt x="1" y="0"/>
                    <a:pt x="1" y="148"/>
                  </a:cubicBezTo>
                  <a:lnTo>
                    <a:pt x="161" y="148"/>
                  </a:lnTo>
                  <a:lnTo>
                    <a:pt x="1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5689675" y="3988325"/>
              <a:ext cx="3700" cy="25"/>
            </a:xfrm>
            <a:custGeom>
              <a:rect b="b" l="l" r="r" t="t"/>
              <a:pathLst>
                <a:path extrusionOk="0" h="1" w="148">
                  <a:moveTo>
                    <a:pt x="148"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6676825" y="3822975"/>
              <a:ext cx="25" cy="25"/>
            </a:xfrm>
            <a:custGeom>
              <a:rect b="b" l="l" r="r" t="t"/>
              <a:pathLst>
                <a:path extrusionOk="0" h="1" w="1">
                  <a:moveTo>
                    <a:pt x="1" y="1"/>
                  </a:moveTo>
                  <a:lnTo>
                    <a:pt x="1" y="1"/>
                  </a:ln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6765350" y="3807625"/>
              <a:ext cx="25" cy="4025"/>
            </a:xfrm>
            <a:custGeom>
              <a:rect b="b" l="l" r="r" t="t"/>
              <a:pathLst>
                <a:path extrusionOk="0" h="161" w="1">
                  <a:moveTo>
                    <a:pt x="0" y="160"/>
                  </a:moveTo>
                  <a:lnTo>
                    <a:pt x="0" y="160"/>
                  </a:lnTo>
                  <a:lnTo>
                    <a:pt x="0" y="0"/>
                  </a:lnTo>
                  <a:lnTo>
                    <a:pt x="0"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6684525" y="38193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6588625" y="3826975"/>
              <a:ext cx="3700" cy="25"/>
            </a:xfrm>
            <a:custGeom>
              <a:rect b="b" l="l" r="r" t="t"/>
              <a:pathLst>
                <a:path extrusionOk="0" h="1" w="148">
                  <a:moveTo>
                    <a:pt x="148" y="1"/>
                  </a:moveTo>
                  <a:lnTo>
                    <a:pt x="148"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7180250" y="3750150"/>
              <a:ext cx="3700" cy="25"/>
            </a:xfrm>
            <a:custGeom>
              <a:rect b="b" l="l" r="r" t="t"/>
              <a:pathLst>
                <a:path extrusionOk="0" h="1" w="148">
                  <a:moveTo>
                    <a:pt x="148"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6484750" y="3830675"/>
              <a:ext cx="4025" cy="25"/>
            </a:xfrm>
            <a:custGeom>
              <a:rect b="b" l="l" r="r" t="t"/>
              <a:pathLst>
                <a:path extrusionOk="0" h="1" w="161">
                  <a:moveTo>
                    <a:pt x="160" y="0"/>
                  </a:moveTo>
                  <a:lnTo>
                    <a:pt x="16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6465700" y="3830675"/>
              <a:ext cx="7700" cy="25"/>
            </a:xfrm>
            <a:custGeom>
              <a:rect b="b" l="l" r="r" t="t"/>
              <a:pathLst>
                <a:path extrusionOk="0" h="1" w="308">
                  <a:moveTo>
                    <a:pt x="307" y="0"/>
                  </a:moveTo>
                  <a:lnTo>
                    <a:pt x="148" y="0"/>
                  </a:ln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6465700" y="3830675"/>
              <a:ext cx="25" cy="4025"/>
            </a:xfrm>
            <a:custGeom>
              <a:rect b="b" l="l" r="r" t="t"/>
              <a:pathLst>
                <a:path extrusionOk="0" h="161" w="1">
                  <a:moveTo>
                    <a:pt x="0" y="0"/>
                  </a:moveTo>
                  <a:lnTo>
                    <a:pt x="0" y="0"/>
                  </a:lnTo>
                  <a:lnTo>
                    <a:pt x="0" y="0"/>
                  </a:lnTo>
                  <a:lnTo>
                    <a:pt x="0" y="0"/>
                  </a:lnTo>
                  <a:lnTo>
                    <a:pt x="0" y="0"/>
                  </a:lnTo>
                  <a:cubicBezTo>
                    <a:pt x="0" y="0"/>
                    <a:pt x="0" y="160"/>
                    <a:pt x="0" y="0"/>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6115950" y="3826975"/>
              <a:ext cx="4000" cy="25"/>
            </a:xfrm>
            <a:custGeom>
              <a:rect b="b" l="l" r="r" t="t"/>
              <a:pathLst>
                <a:path extrusionOk="0" h="1" w="160">
                  <a:moveTo>
                    <a:pt x="160" y="1"/>
                  </a:moveTo>
                  <a:lnTo>
                    <a:pt x="160" y="1"/>
                  </a:lnTo>
                  <a:lnTo>
                    <a:pt x="160" y="1"/>
                  </a:lnTo>
                  <a:lnTo>
                    <a:pt x="160" y="1"/>
                  </a:lnTo>
                  <a:lnTo>
                    <a:pt x="160" y="1"/>
                  </a:lnTo>
                  <a:lnTo>
                    <a:pt x="16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6123625" y="3826975"/>
              <a:ext cx="4025" cy="25"/>
            </a:xfrm>
            <a:custGeom>
              <a:rect b="b" l="l" r="r" t="t"/>
              <a:pathLst>
                <a:path extrusionOk="0" h="1" w="161">
                  <a:moveTo>
                    <a:pt x="16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6139000" y="3826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6139000" y="3826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6139000" y="3826975"/>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6404225" y="3807625"/>
              <a:ext cx="25" cy="25"/>
            </a:xfrm>
            <a:custGeom>
              <a:rect b="b" l="l" r="r" t="t"/>
              <a:pathLst>
                <a:path extrusionOk="0" h="1" w="1">
                  <a:moveTo>
                    <a:pt x="0"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6469375" y="3799925"/>
              <a:ext cx="4025" cy="25"/>
            </a:xfrm>
            <a:custGeom>
              <a:rect b="b" l="l" r="r" t="t"/>
              <a:pathLst>
                <a:path extrusionOk="0" h="1" w="161">
                  <a:moveTo>
                    <a:pt x="160" y="1"/>
                  </a:moveTo>
                  <a:lnTo>
                    <a:pt x="160"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6492425" y="3799925"/>
              <a:ext cx="25" cy="4025"/>
            </a:xfrm>
            <a:custGeom>
              <a:rect b="b" l="l" r="r" t="t"/>
              <a:pathLst>
                <a:path extrusionOk="0" h="161" w="1">
                  <a:moveTo>
                    <a:pt x="1" y="161"/>
                  </a:moveTo>
                  <a:lnTo>
                    <a:pt x="1" y="1"/>
                  </a:lnTo>
                  <a:lnTo>
                    <a:pt x="1" y="161"/>
                  </a:lnTo>
                  <a:lnTo>
                    <a:pt x="1" y="1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6588625" y="38076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6726925" y="381530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6538525" y="3834675"/>
              <a:ext cx="4025" cy="25"/>
            </a:xfrm>
            <a:custGeom>
              <a:rect b="b" l="l" r="r" t="t"/>
              <a:pathLst>
                <a:path extrusionOk="0" h="1" w="161">
                  <a:moveTo>
                    <a:pt x="160"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6688500" y="3811625"/>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6669150" y="3811625"/>
              <a:ext cx="25" cy="25"/>
            </a:xfrm>
            <a:custGeom>
              <a:rect b="b" l="l" r="r" t="t"/>
              <a:pathLst>
                <a:path extrusionOk="0" h="1" w="1">
                  <a:moveTo>
                    <a:pt x="0" y="0"/>
                  </a:move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6669150" y="3811625"/>
              <a:ext cx="25" cy="3700"/>
            </a:xfrm>
            <a:custGeom>
              <a:rect b="b" l="l" r="r" t="t"/>
              <a:pathLst>
                <a:path extrusionOk="0" h="148" w="1">
                  <a:moveTo>
                    <a:pt x="0" y="0"/>
                  </a:moveTo>
                  <a:lnTo>
                    <a:pt x="0"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6504100" y="3830675"/>
              <a:ext cx="25" cy="4025"/>
            </a:xfrm>
            <a:custGeom>
              <a:rect b="b" l="l" r="r" t="t"/>
              <a:pathLst>
                <a:path extrusionOk="0" h="161" w="1">
                  <a:moveTo>
                    <a:pt x="1" y="0"/>
                  </a:moveTo>
                  <a:lnTo>
                    <a:pt x="1" y="0"/>
                  </a:lnTo>
                  <a:lnTo>
                    <a:pt x="1" y="0"/>
                  </a:lnTo>
                  <a:lnTo>
                    <a:pt x="1" y="0"/>
                  </a:lnTo>
                  <a:cubicBezTo>
                    <a:pt x="1" y="160"/>
                    <a:pt x="1" y="16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5570425" y="3938250"/>
              <a:ext cx="25" cy="4000"/>
            </a:xfrm>
            <a:custGeom>
              <a:rect b="b" l="l" r="r" t="t"/>
              <a:pathLst>
                <a:path extrusionOk="0" h="160" w="1">
                  <a:moveTo>
                    <a:pt x="0" y="16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6438650" y="3830675"/>
              <a:ext cx="4025" cy="25"/>
            </a:xfrm>
            <a:custGeom>
              <a:rect b="b" l="l" r="r" t="t"/>
              <a:pathLst>
                <a:path extrusionOk="0" h="1" w="161">
                  <a:moveTo>
                    <a:pt x="16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6642400" y="380392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6557900" y="3811625"/>
              <a:ext cx="3700" cy="25"/>
            </a:xfrm>
            <a:custGeom>
              <a:rect b="b" l="l" r="r" t="t"/>
              <a:pathLst>
                <a:path extrusionOk="0" h="1" w="148">
                  <a:moveTo>
                    <a:pt x="0" y="0"/>
                  </a:moveTo>
                  <a:lnTo>
                    <a:pt x="148" y="0"/>
                  </a:lnTo>
                  <a:lnTo>
                    <a:pt x="148"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6411900" y="38076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6411900" y="3807625"/>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5555050" y="390382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6115950" y="38346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6115950" y="38346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6108250" y="3826975"/>
              <a:ext cx="4025" cy="25"/>
            </a:xfrm>
            <a:custGeom>
              <a:rect b="b" l="l" r="r" t="t"/>
              <a:pathLst>
                <a:path extrusionOk="0" h="1" w="161">
                  <a:moveTo>
                    <a:pt x="16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5847025" y="385772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5835650" y="384602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6838175" y="380392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4"/>
            <p:cNvSpPr/>
            <p:nvPr/>
          </p:nvSpPr>
          <p:spPr>
            <a:xfrm>
              <a:off x="6576950" y="3826975"/>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6669150" y="3811625"/>
              <a:ext cx="4025" cy="3700"/>
            </a:xfrm>
            <a:custGeom>
              <a:rect b="b" l="l" r="r" t="t"/>
              <a:pathLst>
                <a:path extrusionOk="0" h="148" w="161">
                  <a:moveTo>
                    <a:pt x="0" y="148"/>
                  </a:moveTo>
                  <a:lnTo>
                    <a:pt x="0" y="148"/>
                  </a:lnTo>
                  <a:lnTo>
                    <a:pt x="160" y="148"/>
                  </a:lnTo>
                  <a:lnTo>
                    <a:pt x="0" y="148"/>
                  </a:lnTo>
                  <a:lnTo>
                    <a:pt x="0" y="148"/>
                  </a:lnTo>
                  <a:lnTo>
                    <a:pt x="0" y="0"/>
                  </a:lnTo>
                  <a:lnTo>
                    <a:pt x="0"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6446325" y="3830675"/>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6442650" y="3830675"/>
              <a:ext cx="3700" cy="25"/>
            </a:xfrm>
            <a:custGeom>
              <a:rect b="b" l="l" r="r" t="t"/>
              <a:pathLst>
                <a:path extrusionOk="0" h="1" w="148">
                  <a:moveTo>
                    <a:pt x="0" y="0"/>
                  </a:move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6377175" y="38269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5608825" y="3919175"/>
              <a:ext cx="4025" cy="25"/>
            </a:xfrm>
            <a:custGeom>
              <a:rect b="b" l="l" r="r" t="t"/>
              <a:pathLst>
                <a:path extrusionOk="0" h="1" w="161">
                  <a:moveTo>
                    <a:pt x="161" y="1"/>
                  </a:moveTo>
                  <a:lnTo>
                    <a:pt x="161" y="1"/>
                  </a:lnTo>
                  <a:lnTo>
                    <a:pt x="1" y="1"/>
                  </a:lnTo>
                  <a:lnTo>
                    <a:pt x="1" y="1"/>
                  </a:lnTo>
                  <a:lnTo>
                    <a:pt x="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4"/>
            <p:cNvSpPr/>
            <p:nvPr/>
          </p:nvSpPr>
          <p:spPr>
            <a:xfrm>
              <a:off x="6519475" y="380392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4"/>
            <p:cNvSpPr/>
            <p:nvPr/>
          </p:nvSpPr>
          <p:spPr>
            <a:xfrm>
              <a:off x="5601150" y="3896125"/>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5643550" y="3880775"/>
              <a:ext cx="3725" cy="25"/>
            </a:xfrm>
            <a:custGeom>
              <a:rect b="b" l="l" r="r" t="t"/>
              <a:pathLst>
                <a:path extrusionOk="0" h="1" w="149">
                  <a:moveTo>
                    <a:pt x="1" y="0"/>
                  </a:moveTo>
                  <a:lnTo>
                    <a:pt x="149" y="0"/>
                  </a:lnTo>
                  <a:lnTo>
                    <a:pt x="1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44"/>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407" name="Google Shape;1407;p44"/>
          <p:cNvSpPr txBox="1"/>
          <p:nvPr>
            <p:ph idx="1" type="subTitle"/>
          </p:nvPr>
        </p:nvSpPr>
        <p:spPr>
          <a:xfrm>
            <a:off x="4886084" y="3889628"/>
            <a:ext cx="2448300" cy="32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lgn="ctr">
              <a:spcBef>
                <a:spcPts val="0"/>
              </a:spcBef>
              <a:spcAft>
                <a:spcPts val="0"/>
              </a:spcAft>
              <a:buClr>
                <a:schemeClr val="lt1"/>
              </a:buClr>
              <a:buSzPts val="1400"/>
              <a:buNone/>
              <a:defRPr>
                <a:solidFill>
                  <a:schemeClr val="lt1"/>
                </a:solidFill>
              </a:defRPr>
            </a:lvl2pPr>
            <a:lvl3pPr lvl="2" rtl="0" algn="ctr">
              <a:spcBef>
                <a:spcPts val="1600"/>
              </a:spcBef>
              <a:spcAft>
                <a:spcPts val="0"/>
              </a:spcAft>
              <a:buClr>
                <a:schemeClr val="lt1"/>
              </a:buClr>
              <a:buSzPts val="1400"/>
              <a:buNone/>
              <a:defRPr>
                <a:solidFill>
                  <a:schemeClr val="lt1"/>
                </a:solidFill>
              </a:defRPr>
            </a:lvl3pPr>
            <a:lvl4pPr lvl="3" rtl="0" algn="ctr">
              <a:spcBef>
                <a:spcPts val="1600"/>
              </a:spcBef>
              <a:spcAft>
                <a:spcPts val="0"/>
              </a:spcAft>
              <a:buClr>
                <a:schemeClr val="lt1"/>
              </a:buClr>
              <a:buSzPts val="1400"/>
              <a:buNone/>
              <a:defRPr>
                <a:solidFill>
                  <a:schemeClr val="lt1"/>
                </a:solidFill>
              </a:defRPr>
            </a:lvl4pPr>
            <a:lvl5pPr lvl="4" rtl="0" algn="ctr">
              <a:spcBef>
                <a:spcPts val="1600"/>
              </a:spcBef>
              <a:spcAft>
                <a:spcPts val="0"/>
              </a:spcAft>
              <a:buClr>
                <a:schemeClr val="lt1"/>
              </a:buClr>
              <a:buSzPts val="1400"/>
              <a:buNone/>
              <a:defRPr>
                <a:solidFill>
                  <a:schemeClr val="lt1"/>
                </a:solidFill>
              </a:defRPr>
            </a:lvl5pPr>
            <a:lvl6pPr lvl="5" rtl="0" algn="ctr">
              <a:spcBef>
                <a:spcPts val="1600"/>
              </a:spcBef>
              <a:spcAft>
                <a:spcPts val="0"/>
              </a:spcAft>
              <a:buClr>
                <a:schemeClr val="lt1"/>
              </a:buClr>
              <a:buSzPts val="1400"/>
              <a:buNone/>
              <a:defRPr>
                <a:solidFill>
                  <a:schemeClr val="lt1"/>
                </a:solidFill>
              </a:defRPr>
            </a:lvl6pPr>
            <a:lvl7pPr lvl="6" rtl="0" algn="ctr">
              <a:spcBef>
                <a:spcPts val="1600"/>
              </a:spcBef>
              <a:spcAft>
                <a:spcPts val="0"/>
              </a:spcAft>
              <a:buClr>
                <a:schemeClr val="lt1"/>
              </a:buClr>
              <a:buSzPts val="1400"/>
              <a:buNone/>
              <a:defRPr>
                <a:solidFill>
                  <a:schemeClr val="lt1"/>
                </a:solidFill>
              </a:defRPr>
            </a:lvl7pPr>
            <a:lvl8pPr lvl="7" rtl="0" algn="ctr">
              <a:spcBef>
                <a:spcPts val="1600"/>
              </a:spcBef>
              <a:spcAft>
                <a:spcPts val="0"/>
              </a:spcAft>
              <a:buClr>
                <a:schemeClr val="lt1"/>
              </a:buClr>
              <a:buSzPts val="1400"/>
              <a:buNone/>
              <a:defRPr>
                <a:solidFill>
                  <a:schemeClr val="lt1"/>
                </a:solidFill>
              </a:defRPr>
            </a:lvl8pPr>
            <a:lvl9pPr lvl="8" rtl="0" algn="ctr">
              <a:spcBef>
                <a:spcPts val="1600"/>
              </a:spcBef>
              <a:spcAft>
                <a:spcPts val="1600"/>
              </a:spcAft>
              <a:buClr>
                <a:schemeClr val="lt1"/>
              </a:buClr>
              <a:buSzPts val="1400"/>
              <a:buNone/>
              <a:defRPr>
                <a:solidFill>
                  <a:schemeClr val="lt1"/>
                </a:solidFill>
              </a:defRPr>
            </a:lvl9pPr>
          </a:lstStyle>
          <a:p/>
        </p:txBody>
      </p:sp>
      <p:sp>
        <p:nvSpPr>
          <p:cNvPr id="1408" name="Google Shape;1408;p44"/>
          <p:cNvSpPr txBox="1"/>
          <p:nvPr>
            <p:ph idx="2" type="subTitle"/>
          </p:nvPr>
        </p:nvSpPr>
        <p:spPr>
          <a:xfrm>
            <a:off x="4886098" y="4171387"/>
            <a:ext cx="2448300" cy="54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09" name="Google Shape;1409;p44"/>
          <p:cNvSpPr txBox="1"/>
          <p:nvPr>
            <p:ph idx="3" type="subTitle"/>
          </p:nvPr>
        </p:nvSpPr>
        <p:spPr>
          <a:xfrm>
            <a:off x="1968400" y="3889628"/>
            <a:ext cx="2448300" cy="329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800"/>
              <a:buFont typeface="Bebas Neue"/>
              <a:buNone/>
              <a:defRPr sz="2000">
                <a:solidFill>
                  <a:schemeClr val="lt1"/>
                </a:solidFill>
                <a:latin typeface="Bebas Neue"/>
                <a:ea typeface="Bebas Neue"/>
                <a:cs typeface="Bebas Neue"/>
                <a:sym typeface="Bebas Neue"/>
              </a:defRPr>
            </a:lvl1pPr>
            <a:lvl2pPr lvl="1" rtl="0" algn="ctr">
              <a:spcBef>
                <a:spcPts val="0"/>
              </a:spcBef>
              <a:spcAft>
                <a:spcPts val="0"/>
              </a:spcAft>
              <a:buClr>
                <a:schemeClr val="lt1"/>
              </a:buClr>
              <a:buSzPts val="1400"/>
              <a:buNone/>
              <a:defRPr>
                <a:solidFill>
                  <a:schemeClr val="lt1"/>
                </a:solidFill>
              </a:defRPr>
            </a:lvl2pPr>
            <a:lvl3pPr lvl="2" rtl="0" algn="ctr">
              <a:spcBef>
                <a:spcPts val="1600"/>
              </a:spcBef>
              <a:spcAft>
                <a:spcPts val="0"/>
              </a:spcAft>
              <a:buClr>
                <a:schemeClr val="lt1"/>
              </a:buClr>
              <a:buSzPts val="1400"/>
              <a:buNone/>
              <a:defRPr>
                <a:solidFill>
                  <a:schemeClr val="lt1"/>
                </a:solidFill>
              </a:defRPr>
            </a:lvl3pPr>
            <a:lvl4pPr lvl="3" rtl="0" algn="ctr">
              <a:spcBef>
                <a:spcPts val="1600"/>
              </a:spcBef>
              <a:spcAft>
                <a:spcPts val="0"/>
              </a:spcAft>
              <a:buClr>
                <a:schemeClr val="lt1"/>
              </a:buClr>
              <a:buSzPts val="1400"/>
              <a:buNone/>
              <a:defRPr>
                <a:solidFill>
                  <a:schemeClr val="lt1"/>
                </a:solidFill>
              </a:defRPr>
            </a:lvl4pPr>
            <a:lvl5pPr lvl="4" rtl="0" algn="ctr">
              <a:spcBef>
                <a:spcPts val="1600"/>
              </a:spcBef>
              <a:spcAft>
                <a:spcPts val="0"/>
              </a:spcAft>
              <a:buClr>
                <a:schemeClr val="lt1"/>
              </a:buClr>
              <a:buSzPts val="1400"/>
              <a:buNone/>
              <a:defRPr>
                <a:solidFill>
                  <a:schemeClr val="lt1"/>
                </a:solidFill>
              </a:defRPr>
            </a:lvl5pPr>
            <a:lvl6pPr lvl="5" rtl="0" algn="ctr">
              <a:spcBef>
                <a:spcPts val="1600"/>
              </a:spcBef>
              <a:spcAft>
                <a:spcPts val="0"/>
              </a:spcAft>
              <a:buClr>
                <a:schemeClr val="lt1"/>
              </a:buClr>
              <a:buSzPts val="1400"/>
              <a:buNone/>
              <a:defRPr>
                <a:solidFill>
                  <a:schemeClr val="lt1"/>
                </a:solidFill>
              </a:defRPr>
            </a:lvl6pPr>
            <a:lvl7pPr lvl="6" rtl="0" algn="ctr">
              <a:spcBef>
                <a:spcPts val="1600"/>
              </a:spcBef>
              <a:spcAft>
                <a:spcPts val="0"/>
              </a:spcAft>
              <a:buClr>
                <a:schemeClr val="lt1"/>
              </a:buClr>
              <a:buSzPts val="1400"/>
              <a:buNone/>
              <a:defRPr>
                <a:solidFill>
                  <a:schemeClr val="lt1"/>
                </a:solidFill>
              </a:defRPr>
            </a:lvl7pPr>
            <a:lvl8pPr lvl="7" rtl="0" algn="ctr">
              <a:spcBef>
                <a:spcPts val="1600"/>
              </a:spcBef>
              <a:spcAft>
                <a:spcPts val="0"/>
              </a:spcAft>
              <a:buClr>
                <a:schemeClr val="lt1"/>
              </a:buClr>
              <a:buSzPts val="1400"/>
              <a:buNone/>
              <a:defRPr>
                <a:solidFill>
                  <a:schemeClr val="lt1"/>
                </a:solidFill>
              </a:defRPr>
            </a:lvl8pPr>
            <a:lvl9pPr lvl="8" rtl="0" algn="ctr">
              <a:spcBef>
                <a:spcPts val="1600"/>
              </a:spcBef>
              <a:spcAft>
                <a:spcPts val="1600"/>
              </a:spcAft>
              <a:buClr>
                <a:schemeClr val="lt1"/>
              </a:buClr>
              <a:buSzPts val="1400"/>
              <a:buNone/>
              <a:defRPr>
                <a:solidFill>
                  <a:schemeClr val="lt1"/>
                </a:solidFill>
              </a:defRPr>
            </a:lvl9pPr>
          </a:lstStyle>
          <a:p/>
        </p:txBody>
      </p:sp>
      <p:sp>
        <p:nvSpPr>
          <p:cNvPr id="1410" name="Google Shape;1410;p44"/>
          <p:cNvSpPr txBox="1"/>
          <p:nvPr>
            <p:ph idx="4" type="subTitle"/>
          </p:nvPr>
        </p:nvSpPr>
        <p:spPr>
          <a:xfrm>
            <a:off x="1968415" y="4171387"/>
            <a:ext cx="2448300" cy="54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12_1_1_1">
    <p:spTree>
      <p:nvGrpSpPr>
        <p:cNvPr id="1411" name="Shape 1411"/>
        <p:cNvGrpSpPr/>
        <p:nvPr/>
      </p:nvGrpSpPr>
      <p:grpSpPr>
        <a:xfrm>
          <a:off x="0" y="0"/>
          <a:ext cx="0" cy="0"/>
          <a:chOff x="0" y="0"/>
          <a:chExt cx="0" cy="0"/>
        </a:xfrm>
      </p:grpSpPr>
      <p:grpSp>
        <p:nvGrpSpPr>
          <p:cNvPr id="1412" name="Google Shape;1412;p45"/>
          <p:cNvGrpSpPr/>
          <p:nvPr/>
        </p:nvGrpSpPr>
        <p:grpSpPr>
          <a:xfrm>
            <a:off x="-86836" y="-23852"/>
            <a:ext cx="9476462" cy="1473477"/>
            <a:chOff x="5677975" y="2313350"/>
            <a:chExt cx="1682700" cy="699225"/>
          </a:xfrm>
        </p:grpSpPr>
        <p:sp>
          <p:nvSpPr>
            <p:cNvPr id="1413" name="Google Shape;1413;p45"/>
            <p:cNvSpPr/>
            <p:nvPr/>
          </p:nvSpPr>
          <p:spPr>
            <a:xfrm>
              <a:off x="6212125" y="29009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6965125" y="2808775"/>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6965125" y="2805075"/>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6826800" y="2789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6899650" y="2805075"/>
              <a:ext cx="4025" cy="25"/>
            </a:xfrm>
            <a:custGeom>
              <a:rect b="b" l="l" r="r" t="t"/>
              <a:pathLst>
                <a:path extrusionOk="0" h="1" w="161">
                  <a:moveTo>
                    <a:pt x="1" y="1"/>
                  </a:moveTo>
                  <a:lnTo>
                    <a:pt x="16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5912475" y="28933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6354125" y="28358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5677975" y="2313350"/>
              <a:ext cx="1682700" cy="653125"/>
            </a:xfrm>
            <a:custGeom>
              <a:rect b="b" l="l" r="r" t="t"/>
              <a:pathLst>
                <a:path extrusionOk="0" h="26125" w="67308">
                  <a:moveTo>
                    <a:pt x="63312" y="15982"/>
                  </a:moveTo>
                  <a:lnTo>
                    <a:pt x="63312" y="16129"/>
                  </a:lnTo>
                  <a:lnTo>
                    <a:pt x="62083" y="16129"/>
                  </a:lnTo>
                  <a:cubicBezTo>
                    <a:pt x="62390" y="15982"/>
                    <a:pt x="62550" y="15982"/>
                    <a:pt x="62698" y="15982"/>
                  </a:cubicBezTo>
                  <a:close/>
                  <a:moveTo>
                    <a:pt x="51941" y="17519"/>
                  </a:moveTo>
                  <a:lnTo>
                    <a:pt x="51941" y="17666"/>
                  </a:lnTo>
                  <a:cubicBezTo>
                    <a:pt x="51793" y="17666"/>
                    <a:pt x="51793" y="17519"/>
                    <a:pt x="51793" y="17519"/>
                  </a:cubicBezTo>
                  <a:close/>
                  <a:moveTo>
                    <a:pt x="61625" y="17755"/>
                  </a:moveTo>
                  <a:cubicBezTo>
                    <a:pt x="61676" y="17755"/>
                    <a:pt x="61727" y="17773"/>
                    <a:pt x="61776" y="17826"/>
                  </a:cubicBezTo>
                  <a:lnTo>
                    <a:pt x="61321" y="17826"/>
                  </a:lnTo>
                  <a:cubicBezTo>
                    <a:pt x="61419" y="17826"/>
                    <a:pt x="61523" y="17755"/>
                    <a:pt x="61625" y="17755"/>
                  </a:cubicBezTo>
                  <a:close/>
                  <a:moveTo>
                    <a:pt x="47023" y="17826"/>
                  </a:moveTo>
                  <a:lnTo>
                    <a:pt x="47023" y="17973"/>
                  </a:lnTo>
                  <a:cubicBezTo>
                    <a:pt x="46876" y="17973"/>
                    <a:pt x="46876" y="17826"/>
                    <a:pt x="46876" y="17826"/>
                  </a:cubicBezTo>
                  <a:close/>
                  <a:moveTo>
                    <a:pt x="49335" y="17826"/>
                  </a:moveTo>
                  <a:lnTo>
                    <a:pt x="49335" y="17973"/>
                  </a:lnTo>
                  <a:lnTo>
                    <a:pt x="49175" y="17973"/>
                  </a:lnTo>
                  <a:cubicBezTo>
                    <a:pt x="49175" y="17826"/>
                    <a:pt x="49175" y="17826"/>
                    <a:pt x="49335" y="17826"/>
                  </a:cubicBezTo>
                  <a:close/>
                  <a:moveTo>
                    <a:pt x="51019" y="17519"/>
                  </a:moveTo>
                  <a:cubicBezTo>
                    <a:pt x="50871" y="17666"/>
                    <a:pt x="50871" y="17666"/>
                    <a:pt x="50712" y="17666"/>
                  </a:cubicBezTo>
                  <a:cubicBezTo>
                    <a:pt x="50871" y="17826"/>
                    <a:pt x="50871" y="17826"/>
                    <a:pt x="51019" y="17826"/>
                  </a:cubicBezTo>
                  <a:cubicBezTo>
                    <a:pt x="51179" y="17826"/>
                    <a:pt x="51179" y="17666"/>
                    <a:pt x="51326" y="17666"/>
                  </a:cubicBezTo>
                  <a:lnTo>
                    <a:pt x="51326" y="17826"/>
                  </a:lnTo>
                  <a:lnTo>
                    <a:pt x="51179" y="17826"/>
                  </a:lnTo>
                  <a:lnTo>
                    <a:pt x="51179" y="17973"/>
                  </a:lnTo>
                  <a:cubicBezTo>
                    <a:pt x="51025" y="17900"/>
                    <a:pt x="50908" y="17900"/>
                    <a:pt x="50811" y="17900"/>
                  </a:cubicBezTo>
                  <a:cubicBezTo>
                    <a:pt x="50715" y="17900"/>
                    <a:pt x="50638" y="17900"/>
                    <a:pt x="50564" y="17826"/>
                  </a:cubicBezTo>
                  <a:cubicBezTo>
                    <a:pt x="50404" y="17826"/>
                    <a:pt x="50404" y="17826"/>
                    <a:pt x="50257" y="17666"/>
                  </a:cubicBezTo>
                  <a:lnTo>
                    <a:pt x="50564" y="17666"/>
                  </a:lnTo>
                  <a:cubicBezTo>
                    <a:pt x="50564" y="17666"/>
                    <a:pt x="50712" y="17519"/>
                    <a:pt x="50871" y="17519"/>
                  </a:cubicBezTo>
                  <a:close/>
                  <a:moveTo>
                    <a:pt x="52863" y="17666"/>
                  </a:moveTo>
                  <a:lnTo>
                    <a:pt x="52863" y="17826"/>
                  </a:lnTo>
                  <a:lnTo>
                    <a:pt x="52101" y="17826"/>
                  </a:lnTo>
                  <a:cubicBezTo>
                    <a:pt x="51941" y="17826"/>
                    <a:pt x="51941" y="17973"/>
                    <a:pt x="51793" y="17973"/>
                  </a:cubicBezTo>
                  <a:lnTo>
                    <a:pt x="51793" y="17826"/>
                  </a:lnTo>
                  <a:lnTo>
                    <a:pt x="51634" y="17826"/>
                  </a:lnTo>
                  <a:cubicBezTo>
                    <a:pt x="51793" y="17666"/>
                    <a:pt x="52101" y="17666"/>
                    <a:pt x="52248" y="17666"/>
                  </a:cubicBezTo>
                  <a:cubicBezTo>
                    <a:pt x="52248" y="17666"/>
                    <a:pt x="52408" y="17666"/>
                    <a:pt x="52408" y="17826"/>
                  </a:cubicBezTo>
                  <a:cubicBezTo>
                    <a:pt x="52556" y="17666"/>
                    <a:pt x="52715" y="17666"/>
                    <a:pt x="52863" y="17666"/>
                  </a:cubicBezTo>
                  <a:close/>
                  <a:moveTo>
                    <a:pt x="44257" y="17973"/>
                  </a:moveTo>
                  <a:lnTo>
                    <a:pt x="44257" y="18133"/>
                  </a:lnTo>
                  <a:lnTo>
                    <a:pt x="42573" y="18133"/>
                  </a:lnTo>
                  <a:lnTo>
                    <a:pt x="43643" y="17973"/>
                  </a:lnTo>
                  <a:close/>
                  <a:moveTo>
                    <a:pt x="62550" y="17051"/>
                  </a:moveTo>
                  <a:lnTo>
                    <a:pt x="62550" y="17211"/>
                  </a:lnTo>
                  <a:lnTo>
                    <a:pt x="62243" y="17211"/>
                  </a:lnTo>
                  <a:cubicBezTo>
                    <a:pt x="62083" y="17211"/>
                    <a:pt x="62083" y="17359"/>
                    <a:pt x="61936" y="17359"/>
                  </a:cubicBezTo>
                  <a:lnTo>
                    <a:pt x="62083" y="17519"/>
                  </a:lnTo>
                  <a:lnTo>
                    <a:pt x="61776" y="17519"/>
                  </a:lnTo>
                  <a:cubicBezTo>
                    <a:pt x="61936" y="17666"/>
                    <a:pt x="62083" y="17666"/>
                    <a:pt x="62243" y="17666"/>
                  </a:cubicBezTo>
                  <a:cubicBezTo>
                    <a:pt x="62243" y="17519"/>
                    <a:pt x="62243" y="17519"/>
                    <a:pt x="62390" y="17519"/>
                  </a:cubicBezTo>
                  <a:cubicBezTo>
                    <a:pt x="62243" y="17359"/>
                    <a:pt x="62243" y="17359"/>
                    <a:pt x="62390" y="17359"/>
                  </a:cubicBezTo>
                  <a:lnTo>
                    <a:pt x="62858" y="17359"/>
                  </a:lnTo>
                  <a:cubicBezTo>
                    <a:pt x="62698" y="17359"/>
                    <a:pt x="62698" y="17211"/>
                    <a:pt x="62698" y="17211"/>
                  </a:cubicBezTo>
                  <a:lnTo>
                    <a:pt x="62858" y="17211"/>
                  </a:lnTo>
                  <a:lnTo>
                    <a:pt x="62858" y="17359"/>
                  </a:lnTo>
                  <a:cubicBezTo>
                    <a:pt x="62858" y="17359"/>
                    <a:pt x="62698" y="17359"/>
                    <a:pt x="62698" y="17519"/>
                  </a:cubicBezTo>
                  <a:lnTo>
                    <a:pt x="62550" y="17519"/>
                  </a:lnTo>
                  <a:cubicBezTo>
                    <a:pt x="62390" y="17519"/>
                    <a:pt x="62390" y="17666"/>
                    <a:pt x="62243" y="17666"/>
                  </a:cubicBezTo>
                  <a:lnTo>
                    <a:pt x="61936" y="17666"/>
                  </a:lnTo>
                  <a:cubicBezTo>
                    <a:pt x="61776" y="17666"/>
                    <a:pt x="61776" y="17826"/>
                    <a:pt x="61776" y="17826"/>
                  </a:cubicBezTo>
                  <a:cubicBezTo>
                    <a:pt x="61776" y="17666"/>
                    <a:pt x="61628" y="17666"/>
                    <a:pt x="61628" y="17666"/>
                  </a:cubicBezTo>
                  <a:cubicBezTo>
                    <a:pt x="61468" y="17666"/>
                    <a:pt x="61468" y="17519"/>
                    <a:pt x="61321" y="17519"/>
                  </a:cubicBezTo>
                  <a:lnTo>
                    <a:pt x="60854" y="17519"/>
                  </a:lnTo>
                  <a:lnTo>
                    <a:pt x="60854" y="17666"/>
                  </a:lnTo>
                  <a:cubicBezTo>
                    <a:pt x="60546" y="17826"/>
                    <a:pt x="60091" y="17826"/>
                    <a:pt x="59784" y="17826"/>
                  </a:cubicBezTo>
                  <a:lnTo>
                    <a:pt x="59169" y="17826"/>
                  </a:lnTo>
                  <a:cubicBezTo>
                    <a:pt x="59010" y="17973"/>
                    <a:pt x="58862" y="17973"/>
                    <a:pt x="58702" y="17973"/>
                  </a:cubicBezTo>
                  <a:cubicBezTo>
                    <a:pt x="58395" y="17973"/>
                    <a:pt x="58088" y="18133"/>
                    <a:pt x="57780" y="18133"/>
                  </a:cubicBezTo>
                  <a:lnTo>
                    <a:pt x="56711" y="18133"/>
                  </a:lnTo>
                  <a:cubicBezTo>
                    <a:pt x="56604" y="18133"/>
                    <a:pt x="56569" y="18199"/>
                    <a:pt x="56557" y="18199"/>
                  </a:cubicBezTo>
                  <a:cubicBezTo>
                    <a:pt x="56551" y="18199"/>
                    <a:pt x="56551" y="18182"/>
                    <a:pt x="56551" y="18133"/>
                  </a:cubicBezTo>
                  <a:lnTo>
                    <a:pt x="56711" y="18133"/>
                  </a:lnTo>
                  <a:cubicBezTo>
                    <a:pt x="56858" y="18133"/>
                    <a:pt x="57018" y="18133"/>
                    <a:pt x="57325" y="17973"/>
                  </a:cubicBezTo>
                  <a:lnTo>
                    <a:pt x="57473" y="18133"/>
                  </a:lnTo>
                  <a:cubicBezTo>
                    <a:pt x="57473" y="17973"/>
                    <a:pt x="57633" y="17973"/>
                    <a:pt x="57780" y="17826"/>
                  </a:cubicBezTo>
                  <a:cubicBezTo>
                    <a:pt x="57940" y="17826"/>
                    <a:pt x="58088" y="17826"/>
                    <a:pt x="58395" y="17666"/>
                  </a:cubicBezTo>
                  <a:cubicBezTo>
                    <a:pt x="58555" y="17666"/>
                    <a:pt x="58862" y="17519"/>
                    <a:pt x="59169" y="17519"/>
                  </a:cubicBezTo>
                  <a:cubicBezTo>
                    <a:pt x="59317" y="17359"/>
                    <a:pt x="59477" y="17359"/>
                    <a:pt x="59624" y="17359"/>
                  </a:cubicBezTo>
                  <a:cubicBezTo>
                    <a:pt x="59624" y="17211"/>
                    <a:pt x="59784" y="17211"/>
                    <a:pt x="59932" y="17211"/>
                  </a:cubicBezTo>
                  <a:cubicBezTo>
                    <a:pt x="60091" y="17211"/>
                    <a:pt x="60239" y="17211"/>
                    <a:pt x="60399" y="17051"/>
                  </a:cubicBezTo>
                  <a:close/>
                  <a:moveTo>
                    <a:pt x="45727" y="17739"/>
                  </a:moveTo>
                  <a:lnTo>
                    <a:pt x="45647" y="17826"/>
                  </a:lnTo>
                  <a:cubicBezTo>
                    <a:pt x="45647" y="17826"/>
                    <a:pt x="45712" y="17892"/>
                    <a:pt x="45756" y="17892"/>
                  </a:cubicBezTo>
                  <a:cubicBezTo>
                    <a:pt x="45778" y="17892"/>
                    <a:pt x="45794" y="17875"/>
                    <a:pt x="45794" y="17826"/>
                  </a:cubicBezTo>
                  <a:lnTo>
                    <a:pt x="46716" y="17826"/>
                  </a:lnTo>
                  <a:lnTo>
                    <a:pt x="46716" y="17973"/>
                  </a:lnTo>
                  <a:lnTo>
                    <a:pt x="46101" y="17973"/>
                  </a:lnTo>
                  <a:lnTo>
                    <a:pt x="46101" y="18133"/>
                  </a:lnTo>
                  <a:lnTo>
                    <a:pt x="47183" y="18133"/>
                  </a:lnTo>
                  <a:lnTo>
                    <a:pt x="47183" y="17973"/>
                  </a:lnTo>
                  <a:lnTo>
                    <a:pt x="47331" y="17973"/>
                  </a:lnTo>
                  <a:lnTo>
                    <a:pt x="47491" y="18133"/>
                  </a:lnTo>
                  <a:cubicBezTo>
                    <a:pt x="47331" y="18133"/>
                    <a:pt x="47183" y="18133"/>
                    <a:pt x="47183" y="18281"/>
                  </a:cubicBezTo>
                  <a:lnTo>
                    <a:pt x="45647" y="18281"/>
                  </a:lnTo>
                  <a:cubicBezTo>
                    <a:pt x="45487" y="18281"/>
                    <a:pt x="45647" y="18133"/>
                    <a:pt x="45647" y="18133"/>
                  </a:cubicBezTo>
                  <a:lnTo>
                    <a:pt x="45794" y="18133"/>
                  </a:lnTo>
                  <a:cubicBezTo>
                    <a:pt x="45954" y="17973"/>
                    <a:pt x="45954" y="17973"/>
                    <a:pt x="46101" y="17973"/>
                  </a:cubicBezTo>
                  <a:lnTo>
                    <a:pt x="45032" y="17973"/>
                  </a:lnTo>
                  <a:cubicBezTo>
                    <a:pt x="44872" y="18133"/>
                    <a:pt x="44725" y="18133"/>
                    <a:pt x="44565" y="18133"/>
                  </a:cubicBezTo>
                  <a:cubicBezTo>
                    <a:pt x="44565" y="18133"/>
                    <a:pt x="44565" y="17973"/>
                    <a:pt x="44725" y="17973"/>
                  </a:cubicBezTo>
                  <a:cubicBezTo>
                    <a:pt x="44725" y="17826"/>
                    <a:pt x="44725" y="17826"/>
                    <a:pt x="44872" y="17826"/>
                  </a:cubicBezTo>
                  <a:lnTo>
                    <a:pt x="44725" y="17826"/>
                  </a:lnTo>
                  <a:lnTo>
                    <a:pt x="45727" y="17739"/>
                  </a:lnTo>
                  <a:close/>
                  <a:moveTo>
                    <a:pt x="38885" y="18441"/>
                  </a:moveTo>
                  <a:lnTo>
                    <a:pt x="38885" y="18588"/>
                  </a:lnTo>
                  <a:lnTo>
                    <a:pt x="38578" y="18588"/>
                  </a:lnTo>
                  <a:lnTo>
                    <a:pt x="38578" y="18441"/>
                  </a:lnTo>
                  <a:close/>
                  <a:moveTo>
                    <a:pt x="37963" y="18588"/>
                  </a:moveTo>
                  <a:cubicBezTo>
                    <a:pt x="38111" y="18588"/>
                    <a:pt x="38271" y="18588"/>
                    <a:pt x="38271" y="18748"/>
                  </a:cubicBezTo>
                  <a:lnTo>
                    <a:pt x="38111" y="18748"/>
                  </a:lnTo>
                  <a:cubicBezTo>
                    <a:pt x="37963" y="18748"/>
                    <a:pt x="37803" y="18748"/>
                    <a:pt x="37656" y="18588"/>
                  </a:cubicBezTo>
                  <a:close/>
                  <a:moveTo>
                    <a:pt x="40115" y="18281"/>
                  </a:moveTo>
                  <a:lnTo>
                    <a:pt x="39955" y="18441"/>
                  </a:lnTo>
                  <a:lnTo>
                    <a:pt x="39647" y="18441"/>
                  </a:lnTo>
                  <a:cubicBezTo>
                    <a:pt x="39647" y="18588"/>
                    <a:pt x="39500" y="18748"/>
                    <a:pt x="39340" y="18748"/>
                  </a:cubicBezTo>
                  <a:cubicBezTo>
                    <a:pt x="39340" y="18588"/>
                    <a:pt x="39340" y="18588"/>
                    <a:pt x="39500" y="18588"/>
                  </a:cubicBezTo>
                  <a:cubicBezTo>
                    <a:pt x="39340" y="18441"/>
                    <a:pt x="39340" y="18441"/>
                    <a:pt x="39193" y="18441"/>
                  </a:cubicBezTo>
                  <a:lnTo>
                    <a:pt x="40115" y="18281"/>
                  </a:lnTo>
                  <a:close/>
                  <a:moveTo>
                    <a:pt x="36574" y="18748"/>
                  </a:moveTo>
                  <a:cubicBezTo>
                    <a:pt x="36119" y="18748"/>
                    <a:pt x="35812" y="18748"/>
                    <a:pt x="35504" y="18895"/>
                  </a:cubicBezTo>
                  <a:lnTo>
                    <a:pt x="35037" y="18895"/>
                  </a:lnTo>
                  <a:lnTo>
                    <a:pt x="35959" y="18748"/>
                  </a:lnTo>
                  <a:close/>
                  <a:moveTo>
                    <a:pt x="49482" y="18441"/>
                  </a:moveTo>
                  <a:cubicBezTo>
                    <a:pt x="49335" y="18441"/>
                    <a:pt x="49335" y="18588"/>
                    <a:pt x="49335" y="18588"/>
                  </a:cubicBezTo>
                  <a:lnTo>
                    <a:pt x="49335" y="18748"/>
                  </a:lnTo>
                  <a:cubicBezTo>
                    <a:pt x="49408" y="18668"/>
                    <a:pt x="49522" y="18668"/>
                    <a:pt x="49637" y="18668"/>
                  </a:cubicBezTo>
                  <a:cubicBezTo>
                    <a:pt x="49753" y="18668"/>
                    <a:pt x="49869" y="18668"/>
                    <a:pt x="49949" y="18588"/>
                  </a:cubicBezTo>
                  <a:lnTo>
                    <a:pt x="50097" y="18588"/>
                  </a:lnTo>
                  <a:cubicBezTo>
                    <a:pt x="50177" y="18668"/>
                    <a:pt x="50254" y="18668"/>
                    <a:pt x="50330" y="18668"/>
                  </a:cubicBezTo>
                  <a:cubicBezTo>
                    <a:pt x="50407" y="18668"/>
                    <a:pt x="50484" y="18668"/>
                    <a:pt x="50564" y="18748"/>
                  </a:cubicBezTo>
                  <a:cubicBezTo>
                    <a:pt x="50613" y="18695"/>
                    <a:pt x="50664" y="18677"/>
                    <a:pt x="50715" y="18677"/>
                  </a:cubicBezTo>
                  <a:cubicBezTo>
                    <a:pt x="50817" y="18677"/>
                    <a:pt x="50921" y="18748"/>
                    <a:pt x="51019" y="18748"/>
                  </a:cubicBezTo>
                  <a:lnTo>
                    <a:pt x="50871" y="18748"/>
                  </a:lnTo>
                  <a:lnTo>
                    <a:pt x="50871" y="18895"/>
                  </a:lnTo>
                  <a:cubicBezTo>
                    <a:pt x="50871" y="18949"/>
                    <a:pt x="50854" y="18967"/>
                    <a:pt x="50830" y="18967"/>
                  </a:cubicBezTo>
                  <a:cubicBezTo>
                    <a:pt x="50783" y="18967"/>
                    <a:pt x="50712" y="18895"/>
                    <a:pt x="50712" y="18895"/>
                  </a:cubicBezTo>
                  <a:cubicBezTo>
                    <a:pt x="50662" y="18846"/>
                    <a:pt x="50630" y="18830"/>
                    <a:pt x="50608" y="18830"/>
                  </a:cubicBezTo>
                  <a:cubicBezTo>
                    <a:pt x="50564" y="18830"/>
                    <a:pt x="50564" y="18895"/>
                    <a:pt x="50564" y="18895"/>
                  </a:cubicBezTo>
                  <a:cubicBezTo>
                    <a:pt x="50484" y="18975"/>
                    <a:pt x="50407" y="19015"/>
                    <a:pt x="50350" y="19015"/>
                  </a:cubicBezTo>
                  <a:cubicBezTo>
                    <a:pt x="50294" y="19015"/>
                    <a:pt x="50257" y="18975"/>
                    <a:pt x="50257" y="18895"/>
                  </a:cubicBezTo>
                  <a:cubicBezTo>
                    <a:pt x="50257" y="18748"/>
                    <a:pt x="50257" y="18748"/>
                    <a:pt x="50404" y="18748"/>
                  </a:cubicBezTo>
                  <a:lnTo>
                    <a:pt x="49949" y="18748"/>
                  </a:lnTo>
                  <a:lnTo>
                    <a:pt x="49949" y="18895"/>
                  </a:lnTo>
                  <a:cubicBezTo>
                    <a:pt x="49790" y="18748"/>
                    <a:pt x="49482" y="18748"/>
                    <a:pt x="49335" y="18748"/>
                  </a:cubicBezTo>
                  <a:cubicBezTo>
                    <a:pt x="49281" y="18797"/>
                    <a:pt x="49246" y="18814"/>
                    <a:pt x="49217" y="18814"/>
                  </a:cubicBezTo>
                  <a:cubicBezTo>
                    <a:pt x="49158" y="18814"/>
                    <a:pt x="49126" y="18748"/>
                    <a:pt x="49027" y="18748"/>
                  </a:cubicBezTo>
                  <a:lnTo>
                    <a:pt x="49027" y="18588"/>
                  </a:lnTo>
                  <a:lnTo>
                    <a:pt x="48868" y="18588"/>
                  </a:lnTo>
                  <a:lnTo>
                    <a:pt x="48868" y="18748"/>
                  </a:lnTo>
                  <a:lnTo>
                    <a:pt x="48720" y="18748"/>
                  </a:lnTo>
                  <a:cubicBezTo>
                    <a:pt x="48640" y="18668"/>
                    <a:pt x="48563" y="18668"/>
                    <a:pt x="48506" y="18668"/>
                  </a:cubicBezTo>
                  <a:cubicBezTo>
                    <a:pt x="48450" y="18668"/>
                    <a:pt x="48413" y="18668"/>
                    <a:pt x="48413" y="18588"/>
                  </a:cubicBezTo>
                  <a:lnTo>
                    <a:pt x="48720" y="18588"/>
                  </a:lnTo>
                  <a:cubicBezTo>
                    <a:pt x="48868" y="18588"/>
                    <a:pt x="49027" y="18588"/>
                    <a:pt x="49027" y="18441"/>
                  </a:cubicBezTo>
                  <a:close/>
                  <a:moveTo>
                    <a:pt x="51019" y="18281"/>
                  </a:moveTo>
                  <a:lnTo>
                    <a:pt x="51019" y="18441"/>
                  </a:lnTo>
                  <a:lnTo>
                    <a:pt x="51326" y="18441"/>
                  </a:lnTo>
                  <a:cubicBezTo>
                    <a:pt x="51326" y="18588"/>
                    <a:pt x="51486" y="18588"/>
                    <a:pt x="51634" y="18588"/>
                  </a:cubicBezTo>
                  <a:lnTo>
                    <a:pt x="53945" y="18588"/>
                  </a:lnTo>
                  <a:cubicBezTo>
                    <a:pt x="54092" y="18441"/>
                    <a:pt x="54092" y="18441"/>
                    <a:pt x="54252" y="18441"/>
                  </a:cubicBezTo>
                  <a:lnTo>
                    <a:pt x="55174" y="18441"/>
                  </a:lnTo>
                  <a:cubicBezTo>
                    <a:pt x="55014" y="18441"/>
                    <a:pt x="55014" y="18441"/>
                    <a:pt x="54867" y="18588"/>
                  </a:cubicBezTo>
                  <a:lnTo>
                    <a:pt x="53945" y="18588"/>
                  </a:lnTo>
                  <a:cubicBezTo>
                    <a:pt x="53785" y="18748"/>
                    <a:pt x="53637" y="18748"/>
                    <a:pt x="53478" y="18748"/>
                  </a:cubicBezTo>
                  <a:cubicBezTo>
                    <a:pt x="53478" y="18822"/>
                    <a:pt x="53441" y="18859"/>
                    <a:pt x="53404" y="18859"/>
                  </a:cubicBezTo>
                  <a:cubicBezTo>
                    <a:pt x="53367" y="18859"/>
                    <a:pt x="53330" y="18822"/>
                    <a:pt x="53330" y="18748"/>
                  </a:cubicBezTo>
                  <a:lnTo>
                    <a:pt x="51486" y="18748"/>
                  </a:lnTo>
                  <a:cubicBezTo>
                    <a:pt x="51486" y="18748"/>
                    <a:pt x="51634" y="18895"/>
                    <a:pt x="51486" y="18895"/>
                  </a:cubicBezTo>
                  <a:lnTo>
                    <a:pt x="51486" y="19055"/>
                  </a:lnTo>
                  <a:cubicBezTo>
                    <a:pt x="51326" y="18895"/>
                    <a:pt x="51179" y="18895"/>
                    <a:pt x="51179" y="18895"/>
                  </a:cubicBezTo>
                  <a:lnTo>
                    <a:pt x="51326" y="18895"/>
                  </a:lnTo>
                  <a:lnTo>
                    <a:pt x="51326" y="18748"/>
                  </a:lnTo>
                  <a:cubicBezTo>
                    <a:pt x="51179" y="18588"/>
                    <a:pt x="51019" y="18588"/>
                    <a:pt x="50871" y="18588"/>
                  </a:cubicBezTo>
                  <a:lnTo>
                    <a:pt x="50564" y="18588"/>
                  </a:lnTo>
                  <a:cubicBezTo>
                    <a:pt x="50404" y="18588"/>
                    <a:pt x="50257" y="18588"/>
                    <a:pt x="50257" y="18441"/>
                  </a:cubicBezTo>
                  <a:lnTo>
                    <a:pt x="49949" y="18441"/>
                  </a:lnTo>
                  <a:lnTo>
                    <a:pt x="49949" y="18281"/>
                  </a:lnTo>
                  <a:lnTo>
                    <a:pt x="50564" y="18281"/>
                  </a:lnTo>
                  <a:cubicBezTo>
                    <a:pt x="50404" y="18281"/>
                    <a:pt x="50404" y="18281"/>
                    <a:pt x="50404" y="18441"/>
                  </a:cubicBezTo>
                  <a:cubicBezTo>
                    <a:pt x="50609" y="18441"/>
                    <a:pt x="50748" y="18506"/>
                    <a:pt x="50862" y="18506"/>
                  </a:cubicBezTo>
                  <a:cubicBezTo>
                    <a:pt x="50919" y="18506"/>
                    <a:pt x="50970" y="18490"/>
                    <a:pt x="51019" y="18441"/>
                  </a:cubicBezTo>
                  <a:lnTo>
                    <a:pt x="50871" y="18441"/>
                  </a:lnTo>
                  <a:cubicBezTo>
                    <a:pt x="50712" y="18281"/>
                    <a:pt x="50564" y="18281"/>
                    <a:pt x="50564" y="18281"/>
                  </a:cubicBezTo>
                  <a:close/>
                  <a:moveTo>
                    <a:pt x="52556" y="18895"/>
                  </a:moveTo>
                  <a:lnTo>
                    <a:pt x="52715" y="19055"/>
                  </a:lnTo>
                  <a:lnTo>
                    <a:pt x="52556" y="19055"/>
                  </a:lnTo>
                  <a:lnTo>
                    <a:pt x="52556" y="18895"/>
                  </a:lnTo>
                  <a:close/>
                  <a:moveTo>
                    <a:pt x="33353" y="19055"/>
                  </a:moveTo>
                  <a:lnTo>
                    <a:pt x="33193" y="19203"/>
                  </a:lnTo>
                  <a:lnTo>
                    <a:pt x="32738" y="19203"/>
                  </a:lnTo>
                  <a:cubicBezTo>
                    <a:pt x="32886" y="19203"/>
                    <a:pt x="32886" y="19055"/>
                    <a:pt x="33046" y="19055"/>
                  </a:cubicBezTo>
                  <a:close/>
                  <a:moveTo>
                    <a:pt x="60706" y="19055"/>
                  </a:moveTo>
                  <a:cubicBezTo>
                    <a:pt x="60546" y="19203"/>
                    <a:pt x="60399" y="19203"/>
                    <a:pt x="60399" y="19203"/>
                  </a:cubicBezTo>
                  <a:cubicBezTo>
                    <a:pt x="60399" y="19055"/>
                    <a:pt x="60399" y="19055"/>
                    <a:pt x="60546" y="19055"/>
                  </a:cubicBezTo>
                  <a:close/>
                  <a:moveTo>
                    <a:pt x="32579" y="19363"/>
                  </a:moveTo>
                  <a:cubicBezTo>
                    <a:pt x="32431" y="19363"/>
                    <a:pt x="32271" y="19510"/>
                    <a:pt x="32124" y="19510"/>
                  </a:cubicBezTo>
                  <a:lnTo>
                    <a:pt x="31509" y="19510"/>
                  </a:lnTo>
                  <a:cubicBezTo>
                    <a:pt x="31657" y="19510"/>
                    <a:pt x="31816" y="19510"/>
                    <a:pt x="31816" y="19363"/>
                  </a:cubicBezTo>
                  <a:close/>
                  <a:moveTo>
                    <a:pt x="33353" y="19363"/>
                  </a:moveTo>
                  <a:cubicBezTo>
                    <a:pt x="33353" y="19510"/>
                    <a:pt x="33193" y="19510"/>
                    <a:pt x="33193" y="19510"/>
                  </a:cubicBezTo>
                  <a:lnTo>
                    <a:pt x="32738" y="19510"/>
                  </a:lnTo>
                  <a:lnTo>
                    <a:pt x="32579" y="19363"/>
                  </a:lnTo>
                  <a:close/>
                  <a:moveTo>
                    <a:pt x="34423" y="19363"/>
                  </a:moveTo>
                  <a:cubicBezTo>
                    <a:pt x="34275" y="19510"/>
                    <a:pt x="34275" y="19510"/>
                    <a:pt x="34115" y="19510"/>
                  </a:cubicBezTo>
                  <a:lnTo>
                    <a:pt x="33660" y="19510"/>
                  </a:lnTo>
                  <a:cubicBezTo>
                    <a:pt x="33501" y="19510"/>
                    <a:pt x="33501" y="19510"/>
                    <a:pt x="33353" y="19363"/>
                  </a:cubicBezTo>
                  <a:close/>
                  <a:moveTo>
                    <a:pt x="38418" y="19363"/>
                  </a:moveTo>
                  <a:lnTo>
                    <a:pt x="38418" y="19510"/>
                  </a:lnTo>
                  <a:lnTo>
                    <a:pt x="37349" y="19510"/>
                  </a:lnTo>
                  <a:cubicBezTo>
                    <a:pt x="37189" y="19510"/>
                    <a:pt x="37189" y="19363"/>
                    <a:pt x="37189" y="19363"/>
                  </a:cubicBezTo>
                  <a:close/>
                  <a:moveTo>
                    <a:pt x="62083" y="19363"/>
                  </a:moveTo>
                  <a:cubicBezTo>
                    <a:pt x="62243" y="19510"/>
                    <a:pt x="62243" y="19510"/>
                    <a:pt x="62390" y="19510"/>
                  </a:cubicBezTo>
                  <a:lnTo>
                    <a:pt x="61936" y="19510"/>
                  </a:lnTo>
                  <a:cubicBezTo>
                    <a:pt x="62083" y="19510"/>
                    <a:pt x="62083" y="19510"/>
                    <a:pt x="62083" y="19363"/>
                  </a:cubicBezTo>
                  <a:close/>
                  <a:moveTo>
                    <a:pt x="53785" y="19510"/>
                  </a:moveTo>
                  <a:lnTo>
                    <a:pt x="53637" y="19670"/>
                  </a:lnTo>
                  <a:lnTo>
                    <a:pt x="53785" y="19670"/>
                  </a:lnTo>
                  <a:cubicBezTo>
                    <a:pt x="53785" y="19670"/>
                    <a:pt x="53945" y="19670"/>
                    <a:pt x="54092" y="19510"/>
                  </a:cubicBezTo>
                  <a:close/>
                  <a:moveTo>
                    <a:pt x="52715" y="19670"/>
                  </a:moveTo>
                  <a:cubicBezTo>
                    <a:pt x="52642" y="19670"/>
                    <a:pt x="52603" y="19701"/>
                    <a:pt x="52581" y="19734"/>
                  </a:cubicBezTo>
                  <a:lnTo>
                    <a:pt x="52581" y="19734"/>
                  </a:lnTo>
                  <a:cubicBezTo>
                    <a:pt x="52632" y="19670"/>
                    <a:pt x="52751" y="19670"/>
                    <a:pt x="52863" y="19670"/>
                  </a:cubicBezTo>
                  <a:close/>
                  <a:moveTo>
                    <a:pt x="52581" y="19734"/>
                  </a:moveTo>
                  <a:cubicBezTo>
                    <a:pt x="52565" y="19755"/>
                    <a:pt x="52556" y="19782"/>
                    <a:pt x="52556" y="19817"/>
                  </a:cubicBezTo>
                  <a:lnTo>
                    <a:pt x="52556" y="19817"/>
                  </a:lnTo>
                  <a:cubicBezTo>
                    <a:pt x="52556" y="19817"/>
                    <a:pt x="52556" y="19774"/>
                    <a:pt x="52581" y="19734"/>
                  </a:cubicBezTo>
                  <a:close/>
                  <a:moveTo>
                    <a:pt x="52101" y="19510"/>
                  </a:moveTo>
                  <a:cubicBezTo>
                    <a:pt x="51941" y="19510"/>
                    <a:pt x="51793" y="19670"/>
                    <a:pt x="51634" y="19670"/>
                  </a:cubicBezTo>
                  <a:lnTo>
                    <a:pt x="51793" y="19670"/>
                  </a:lnTo>
                  <a:lnTo>
                    <a:pt x="51793" y="19817"/>
                  </a:lnTo>
                  <a:lnTo>
                    <a:pt x="51941" y="19817"/>
                  </a:lnTo>
                  <a:lnTo>
                    <a:pt x="52101" y="19670"/>
                  </a:lnTo>
                  <a:cubicBezTo>
                    <a:pt x="52248" y="19670"/>
                    <a:pt x="52248" y="19670"/>
                    <a:pt x="52248" y="19817"/>
                  </a:cubicBezTo>
                  <a:lnTo>
                    <a:pt x="51941" y="19817"/>
                  </a:lnTo>
                  <a:lnTo>
                    <a:pt x="52101" y="19977"/>
                  </a:lnTo>
                  <a:lnTo>
                    <a:pt x="52408" y="19977"/>
                  </a:lnTo>
                  <a:cubicBezTo>
                    <a:pt x="52556" y="19977"/>
                    <a:pt x="52556" y="19817"/>
                    <a:pt x="52556" y="19817"/>
                  </a:cubicBezTo>
                  <a:cubicBezTo>
                    <a:pt x="52556" y="19670"/>
                    <a:pt x="52408" y="19670"/>
                    <a:pt x="52408" y="19670"/>
                  </a:cubicBezTo>
                  <a:lnTo>
                    <a:pt x="52408" y="19510"/>
                  </a:lnTo>
                  <a:close/>
                  <a:moveTo>
                    <a:pt x="25362" y="19977"/>
                  </a:moveTo>
                  <a:lnTo>
                    <a:pt x="25362" y="20125"/>
                  </a:lnTo>
                  <a:lnTo>
                    <a:pt x="24748" y="20125"/>
                  </a:lnTo>
                  <a:cubicBezTo>
                    <a:pt x="24895" y="20125"/>
                    <a:pt x="24895" y="19977"/>
                    <a:pt x="24895" y="19977"/>
                  </a:cubicBezTo>
                  <a:cubicBezTo>
                    <a:pt x="25002" y="19977"/>
                    <a:pt x="25037" y="20043"/>
                    <a:pt x="25093" y="20043"/>
                  </a:cubicBezTo>
                  <a:cubicBezTo>
                    <a:pt x="25121" y="20043"/>
                    <a:pt x="25153" y="20026"/>
                    <a:pt x="25203" y="19977"/>
                  </a:cubicBezTo>
                  <a:close/>
                  <a:moveTo>
                    <a:pt x="21982" y="20285"/>
                  </a:moveTo>
                  <a:lnTo>
                    <a:pt x="21982" y="20432"/>
                  </a:lnTo>
                  <a:lnTo>
                    <a:pt x="21674" y="20432"/>
                  </a:lnTo>
                  <a:lnTo>
                    <a:pt x="21674" y="20285"/>
                  </a:lnTo>
                  <a:close/>
                  <a:moveTo>
                    <a:pt x="24281" y="19977"/>
                  </a:moveTo>
                  <a:cubicBezTo>
                    <a:pt x="24440" y="19977"/>
                    <a:pt x="24440" y="20125"/>
                    <a:pt x="24588" y="20125"/>
                  </a:cubicBezTo>
                  <a:lnTo>
                    <a:pt x="24588" y="20285"/>
                  </a:lnTo>
                  <a:lnTo>
                    <a:pt x="23826" y="20285"/>
                  </a:lnTo>
                  <a:cubicBezTo>
                    <a:pt x="23666" y="20432"/>
                    <a:pt x="23518" y="20432"/>
                    <a:pt x="23359" y="20432"/>
                  </a:cubicBezTo>
                  <a:lnTo>
                    <a:pt x="23359" y="20285"/>
                  </a:lnTo>
                  <a:lnTo>
                    <a:pt x="23211" y="20432"/>
                  </a:lnTo>
                  <a:lnTo>
                    <a:pt x="23211" y="20285"/>
                  </a:lnTo>
                  <a:lnTo>
                    <a:pt x="23359" y="20285"/>
                  </a:lnTo>
                  <a:cubicBezTo>
                    <a:pt x="23518" y="20125"/>
                    <a:pt x="23666" y="20125"/>
                    <a:pt x="23826" y="20125"/>
                  </a:cubicBezTo>
                  <a:lnTo>
                    <a:pt x="23973" y="20125"/>
                  </a:lnTo>
                  <a:cubicBezTo>
                    <a:pt x="23973" y="20125"/>
                    <a:pt x="23973" y="19977"/>
                    <a:pt x="24133" y="19977"/>
                  </a:cubicBezTo>
                  <a:close/>
                  <a:moveTo>
                    <a:pt x="15220" y="20899"/>
                  </a:moveTo>
                  <a:lnTo>
                    <a:pt x="15220" y="21047"/>
                  </a:lnTo>
                  <a:lnTo>
                    <a:pt x="14446" y="21047"/>
                  </a:lnTo>
                  <a:lnTo>
                    <a:pt x="15060" y="20899"/>
                  </a:lnTo>
                  <a:close/>
                  <a:moveTo>
                    <a:pt x="21982" y="20899"/>
                  </a:moveTo>
                  <a:cubicBezTo>
                    <a:pt x="21822" y="20899"/>
                    <a:pt x="21514" y="20899"/>
                    <a:pt x="21367" y="21047"/>
                  </a:cubicBezTo>
                  <a:lnTo>
                    <a:pt x="21367" y="20899"/>
                  </a:lnTo>
                  <a:close/>
                  <a:moveTo>
                    <a:pt x="20900" y="21047"/>
                  </a:moveTo>
                  <a:cubicBezTo>
                    <a:pt x="20445" y="21047"/>
                    <a:pt x="20138" y="21207"/>
                    <a:pt x="19670" y="21207"/>
                  </a:cubicBezTo>
                  <a:lnTo>
                    <a:pt x="18908" y="21207"/>
                  </a:lnTo>
                  <a:lnTo>
                    <a:pt x="18908" y="21047"/>
                  </a:lnTo>
                  <a:close/>
                  <a:moveTo>
                    <a:pt x="26550" y="21136"/>
                  </a:moveTo>
                  <a:cubicBezTo>
                    <a:pt x="26574" y="21136"/>
                    <a:pt x="26592" y="21153"/>
                    <a:pt x="26592" y="21207"/>
                  </a:cubicBezTo>
                  <a:lnTo>
                    <a:pt x="26432" y="21207"/>
                  </a:lnTo>
                  <a:cubicBezTo>
                    <a:pt x="26432" y="21207"/>
                    <a:pt x="26503" y="21136"/>
                    <a:pt x="26550" y="21136"/>
                  </a:cubicBezTo>
                  <a:close/>
                  <a:moveTo>
                    <a:pt x="26899" y="21047"/>
                  </a:moveTo>
                  <a:lnTo>
                    <a:pt x="26899" y="21207"/>
                  </a:lnTo>
                  <a:cubicBezTo>
                    <a:pt x="26739" y="21207"/>
                    <a:pt x="26739" y="21047"/>
                    <a:pt x="26739" y="21047"/>
                  </a:cubicBezTo>
                  <a:close/>
                  <a:moveTo>
                    <a:pt x="26284" y="21207"/>
                  </a:moveTo>
                  <a:cubicBezTo>
                    <a:pt x="26284" y="21280"/>
                    <a:pt x="26244" y="21317"/>
                    <a:pt x="26204" y="21317"/>
                  </a:cubicBezTo>
                  <a:cubicBezTo>
                    <a:pt x="26165" y="21317"/>
                    <a:pt x="26125" y="21280"/>
                    <a:pt x="26125" y="21207"/>
                  </a:cubicBezTo>
                  <a:close/>
                  <a:moveTo>
                    <a:pt x="21207" y="22436"/>
                  </a:moveTo>
                  <a:lnTo>
                    <a:pt x="21207" y="22584"/>
                  </a:lnTo>
                  <a:lnTo>
                    <a:pt x="21060" y="22584"/>
                  </a:lnTo>
                  <a:cubicBezTo>
                    <a:pt x="21060" y="22436"/>
                    <a:pt x="21207" y="22436"/>
                    <a:pt x="21207" y="22436"/>
                  </a:cubicBezTo>
                  <a:close/>
                  <a:moveTo>
                    <a:pt x="21822" y="22276"/>
                  </a:moveTo>
                  <a:lnTo>
                    <a:pt x="21822" y="22436"/>
                  </a:lnTo>
                  <a:lnTo>
                    <a:pt x="21674" y="22584"/>
                  </a:lnTo>
                  <a:lnTo>
                    <a:pt x="21514" y="22584"/>
                  </a:lnTo>
                  <a:lnTo>
                    <a:pt x="21514" y="22436"/>
                  </a:lnTo>
                  <a:cubicBezTo>
                    <a:pt x="21514" y="22436"/>
                    <a:pt x="21674" y="22436"/>
                    <a:pt x="21674" y="22276"/>
                  </a:cubicBezTo>
                  <a:close/>
                  <a:moveTo>
                    <a:pt x="21822" y="22436"/>
                  </a:moveTo>
                  <a:lnTo>
                    <a:pt x="21982" y="22584"/>
                  </a:lnTo>
                  <a:cubicBezTo>
                    <a:pt x="21982" y="22584"/>
                    <a:pt x="21822" y="22584"/>
                    <a:pt x="21822" y="22436"/>
                  </a:cubicBezTo>
                  <a:close/>
                  <a:moveTo>
                    <a:pt x="22436" y="22436"/>
                  </a:moveTo>
                  <a:cubicBezTo>
                    <a:pt x="22436" y="22584"/>
                    <a:pt x="22289" y="22584"/>
                    <a:pt x="22289" y="22584"/>
                  </a:cubicBezTo>
                  <a:lnTo>
                    <a:pt x="21982" y="22584"/>
                  </a:lnTo>
                  <a:lnTo>
                    <a:pt x="22129" y="22436"/>
                  </a:lnTo>
                  <a:close/>
                  <a:moveTo>
                    <a:pt x="22904" y="22276"/>
                  </a:moveTo>
                  <a:cubicBezTo>
                    <a:pt x="22904" y="22436"/>
                    <a:pt x="22744" y="22436"/>
                    <a:pt x="22744" y="22436"/>
                  </a:cubicBezTo>
                  <a:lnTo>
                    <a:pt x="22904" y="22436"/>
                  </a:lnTo>
                  <a:lnTo>
                    <a:pt x="22904" y="22584"/>
                  </a:lnTo>
                  <a:lnTo>
                    <a:pt x="22596" y="22584"/>
                  </a:lnTo>
                  <a:lnTo>
                    <a:pt x="22596" y="22436"/>
                  </a:lnTo>
                  <a:lnTo>
                    <a:pt x="22744" y="22436"/>
                  </a:lnTo>
                  <a:cubicBezTo>
                    <a:pt x="22744" y="22276"/>
                    <a:pt x="22744" y="22276"/>
                    <a:pt x="22904" y="22276"/>
                  </a:cubicBezTo>
                  <a:close/>
                  <a:moveTo>
                    <a:pt x="17826" y="22743"/>
                  </a:moveTo>
                  <a:cubicBezTo>
                    <a:pt x="17519" y="22891"/>
                    <a:pt x="17519" y="22891"/>
                    <a:pt x="17064" y="22891"/>
                  </a:cubicBezTo>
                  <a:cubicBezTo>
                    <a:pt x="17372" y="22891"/>
                    <a:pt x="17519" y="22743"/>
                    <a:pt x="17826" y="22743"/>
                  </a:cubicBezTo>
                  <a:close/>
                  <a:moveTo>
                    <a:pt x="21822" y="23198"/>
                  </a:moveTo>
                  <a:cubicBezTo>
                    <a:pt x="21851" y="23198"/>
                    <a:pt x="21880" y="23198"/>
                    <a:pt x="21908" y="23199"/>
                  </a:cubicBezTo>
                  <a:lnTo>
                    <a:pt x="21908" y="23199"/>
                  </a:lnTo>
                  <a:cubicBezTo>
                    <a:pt x="21928" y="23198"/>
                    <a:pt x="21952" y="23198"/>
                    <a:pt x="21982" y="23198"/>
                  </a:cubicBezTo>
                  <a:close/>
                  <a:moveTo>
                    <a:pt x="13278" y="23395"/>
                  </a:moveTo>
                  <a:cubicBezTo>
                    <a:pt x="13336" y="23395"/>
                    <a:pt x="13376" y="23432"/>
                    <a:pt x="13376" y="23506"/>
                  </a:cubicBezTo>
                  <a:lnTo>
                    <a:pt x="13069" y="23506"/>
                  </a:lnTo>
                  <a:cubicBezTo>
                    <a:pt x="13143" y="23432"/>
                    <a:pt x="13219" y="23395"/>
                    <a:pt x="13278" y="23395"/>
                  </a:cubicBezTo>
                  <a:close/>
                  <a:moveTo>
                    <a:pt x="14138" y="23358"/>
                  </a:moveTo>
                  <a:cubicBezTo>
                    <a:pt x="13991" y="23506"/>
                    <a:pt x="13524" y="23506"/>
                    <a:pt x="13376" y="23506"/>
                  </a:cubicBezTo>
                  <a:cubicBezTo>
                    <a:pt x="13524" y="23506"/>
                    <a:pt x="13524" y="23506"/>
                    <a:pt x="13684" y="23358"/>
                  </a:cubicBezTo>
                  <a:close/>
                  <a:moveTo>
                    <a:pt x="21514" y="23198"/>
                  </a:moveTo>
                  <a:cubicBezTo>
                    <a:pt x="21514" y="23358"/>
                    <a:pt x="21514" y="23358"/>
                    <a:pt x="21367" y="23506"/>
                  </a:cubicBezTo>
                  <a:cubicBezTo>
                    <a:pt x="21514" y="23506"/>
                    <a:pt x="21674" y="23358"/>
                    <a:pt x="21674" y="23358"/>
                  </a:cubicBezTo>
                  <a:lnTo>
                    <a:pt x="22129" y="23358"/>
                  </a:lnTo>
                  <a:cubicBezTo>
                    <a:pt x="22129" y="23228"/>
                    <a:pt x="22031" y="23204"/>
                    <a:pt x="21908" y="23199"/>
                  </a:cubicBezTo>
                  <a:lnTo>
                    <a:pt x="21908" y="23199"/>
                  </a:lnTo>
                  <a:cubicBezTo>
                    <a:pt x="21817" y="23204"/>
                    <a:pt x="21795" y="23228"/>
                    <a:pt x="21674" y="23358"/>
                  </a:cubicBezTo>
                  <a:lnTo>
                    <a:pt x="21822" y="23198"/>
                  </a:lnTo>
                  <a:close/>
                  <a:moveTo>
                    <a:pt x="11680" y="23506"/>
                  </a:moveTo>
                  <a:lnTo>
                    <a:pt x="11680" y="23665"/>
                  </a:lnTo>
                  <a:lnTo>
                    <a:pt x="11532" y="23665"/>
                  </a:lnTo>
                  <a:cubicBezTo>
                    <a:pt x="11680" y="23665"/>
                    <a:pt x="11840" y="23665"/>
                    <a:pt x="11987" y="23813"/>
                  </a:cubicBezTo>
                  <a:cubicBezTo>
                    <a:pt x="11840" y="23813"/>
                    <a:pt x="11840" y="23973"/>
                    <a:pt x="11840" y="23973"/>
                  </a:cubicBezTo>
                  <a:lnTo>
                    <a:pt x="12294" y="23973"/>
                  </a:lnTo>
                  <a:lnTo>
                    <a:pt x="12294" y="24120"/>
                  </a:lnTo>
                  <a:lnTo>
                    <a:pt x="12147" y="24120"/>
                  </a:lnTo>
                  <a:cubicBezTo>
                    <a:pt x="11987" y="24120"/>
                    <a:pt x="11840" y="24280"/>
                    <a:pt x="11680" y="24280"/>
                  </a:cubicBezTo>
                  <a:lnTo>
                    <a:pt x="10917" y="24280"/>
                  </a:lnTo>
                  <a:cubicBezTo>
                    <a:pt x="10838" y="24200"/>
                    <a:pt x="10761" y="24200"/>
                    <a:pt x="10704" y="24200"/>
                  </a:cubicBezTo>
                  <a:cubicBezTo>
                    <a:pt x="10647" y="24200"/>
                    <a:pt x="10610" y="24200"/>
                    <a:pt x="10610" y="24120"/>
                  </a:cubicBezTo>
                  <a:cubicBezTo>
                    <a:pt x="10450" y="24120"/>
                    <a:pt x="10450" y="24120"/>
                    <a:pt x="10303" y="23973"/>
                  </a:cubicBezTo>
                  <a:lnTo>
                    <a:pt x="10758" y="23973"/>
                  </a:lnTo>
                  <a:cubicBezTo>
                    <a:pt x="10864" y="23973"/>
                    <a:pt x="11036" y="23902"/>
                    <a:pt x="11183" y="23902"/>
                  </a:cubicBezTo>
                  <a:cubicBezTo>
                    <a:pt x="11256" y="23902"/>
                    <a:pt x="11323" y="23919"/>
                    <a:pt x="11372" y="23973"/>
                  </a:cubicBezTo>
                  <a:cubicBezTo>
                    <a:pt x="11532" y="23973"/>
                    <a:pt x="11532" y="23973"/>
                    <a:pt x="11680" y="23813"/>
                  </a:cubicBezTo>
                  <a:lnTo>
                    <a:pt x="10610" y="23813"/>
                  </a:lnTo>
                  <a:lnTo>
                    <a:pt x="10610" y="23665"/>
                  </a:lnTo>
                  <a:lnTo>
                    <a:pt x="11532" y="23665"/>
                  </a:lnTo>
                  <a:lnTo>
                    <a:pt x="11532" y="23506"/>
                  </a:lnTo>
                  <a:close/>
                  <a:moveTo>
                    <a:pt x="1" y="0"/>
                  </a:moveTo>
                  <a:lnTo>
                    <a:pt x="1" y="20899"/>
                  </a:lnTo>
                  <a:lnTo>
                    <a:pt x="1" y="22436"/>
                  </a:lnTo>
                  <a:lnTo>
                    <a:pt x="1" y="25964"/>
                  </a:lnTo>
                  <a:lnTo>
                    <a:pt x="308" y="25964"/>
                  </a:lnTo>
                  <a:cubicBezTo>
                    <a:pt x="308" y="26017"/>
                    <a:pt x="326" y="26035"/>
                    <a:pt x="350" y="26035"/>
                  </a:cubicBezTo>
                  <a:cubicBezTo>
                    <a:pt x="397" y="26035"/>
                    <a:pt x="468" y="25964"/>
                    <a:pt x="468" y="25964"/>
                  </a:cubicBezTo>
                  <a:lnTo>
                    <a:pt x="616" y="25964"/>
                  </a:lnTo>
                  <a:lnTo>
                    <a:pt x="775" y="26124"/>
                  </a:lnTo>
                  <a:lnTo>
                    <a:pt x="1538" y="26124"/>
                  </a:lnTo>
                  <a:cubicBezTo>
                    <a:pt x="1538" y="25964"/>
                    <a:pt x="1697" y="25964"/>
                    <a:pt x="1845" y="25964"/>
                  </a:cubicBezTo>
                  <a:lnTo>
                    <a:pt x="2927" y="25964"/>
                  </a:lnTo>
                  <a:cubicBezTo>
                    <a:pt x="3074" y="25817"/>
                    <a:pt x="3382" y="25817"/>
                    <a:pt x="3689" y="25817"/>
                  </a:cubicBezTo>
                  <a:cubicBezTo>
                    <a:pt x="3996" y="25817"/>
                    <a:pt x="4304" y="25817"/>
                    <a:pt x="4611" y="25657"/>
                  </a:cubicBezTo>
                  <a:lnTo>
                    <a:pt x="5693" y="25657"/>
                  </a:lnTo>
                  <a:lnTo>
                    <a:pt x="5693" y="25817"/>
                  </a:lnTo>
                  <a:lnTo>
                    <a:pt x="7377" y="25817"/>
                  </a:lnTo>
                  <a:cubicBezTo>
                    <a:pt x="7684" y="25817"/>
                    <a:pt x="7992" y="25817"/>
                    <a:pt x="8151" y="25657"/>
                  </a:cubicBezTo>
                  <a:cubicBezTo>
                    <a:pt x="8766" y="25657"/>
                    <a:pt x="9381" y="25509"/>
                    <a:pt x="9995" y="25509"/>
                  </a:cubicBezTo>
                  <a:cubicBezTo>
                    <a:pt x="10450" y="25350"/>
                    <a:pt x="11065" y="25202"/>
                    <a:pt x="11532" y="25202"/>
                  </a:cubicBezTo>
                  <a:cubicBezTo>
                    <a:pt x="11840" y="25202"/>
                    <a:pt x="12147" y="25042"/>
                    <a:pt x="12602" y="25042"/>
                  </a:cubicBezTo>
                  <a:cubicBezTo>
                    <a:pt x="12762" y="25042"/>
                    <a:pt x="12909" y="25042"/>
                    <a:pt x="13216" y="24895"/>
                  </a:cubicBezTo>
                  <a:cubicBezTo>
                    <a:pt x="13376" y="24895"/>
                    <a:pt x="13684" y="24735"/>
                    <a:pt x="13831" y="24735"/>
                  </a:cubicBezTo>
                  <a:cubicBezTo>
                    <a:pt x="14298" y="24735"/>
                    <a:pt x="14606" y="24735"/>
                    <a:pt x="15060" y="24587"/>
                  </a:cubicBezTo>
                  <a:lnTo>
                    <a:pt x="15368" y="24587"/>
                  </a:lnTo>
                  <a:cubicBezTo>
                    <a:pt x="15835" y="24587"/>
                    <a:pt x="16142" y="24587"/>
                    <a:pt x="16450" y="24735"/>
                  </a:cubicBezTo>
                  <a:lnTo>
                    <a:pt x="16757" y="24735"/>
                  </a:lnTo>
                  <a:cubicBezTo>
                    <a:pt x="16757" y="24895"/>
                    <a:pt x="16904" y="25042"/>
                    <a:pt x="17212" y="25042"/>
                  </a:cubicBezTo>
                  <a:cubicBezTo>
                    <a:pt x="17372" y="25042"/>
                    <a:pt x="17519" y="25042"/>
                    <a:pt x="17826" y="25202"/>
                  </a:cubicBezTo>
                  <a:lnTo>
                    <a:pt x="17986" y="25202"/>
                  </a:lnTo>
                  <a:cubicBezTo>
                    <a:pt x="18441" y="25202"/>
                    <a:pt x="18294" y="25202"/>
                    <a:pt x="18601" y="24895"/>
                  </a:cubicBezTo>
                  <a:lnTo>
                    <a:pt x="18748" y="24735"/>
                  </a:lnTo>
                  <a:cubicBezTo>
                    <a:pt x="18748" y="24735"/>
                    <a:pt x="18748" y="24587"/>
                    <a:pt x="18601" y="24587"/>
                  </a:cubicBezTo>
                  <a:lnTo>
                    <a:pt x="18294" y="24587"/>
                  </a:lnTo>
                  <a:cubicBezTo>
                    <a:pt x="18294" y="24587"/>
                    <a:pt x="18134" y="24428"/>
                    <a:pt x="17986" y="24428"/>
                  </a:cubicBezTo>
                  <a:lnTo>
                    <a:pt x="17372" y="24428"/>
                  </a:lnTo>
                  <a:lnTo>
                    <a:pt x="17212" y="24280"/>
                  </a:lnTo>
                  <a:cubicBezTo>
                    <a:pt x="17064" y="24280"/>
                    <a:pt x="17064" y="24280"/>
                    <a:pt x="17064" y="24120"/>
                  </a:cubicBezTo>
                  <a:lnTo>
                    <a:pt x="16904" y="24120"/>
                  </a:lnTo>
                  <a:cubicBezTo>
                    <a:pt x="16757" y="24120"/>
                    <a:pt x="16597" y="23973"/>
                    <a:pt x="16450" y="23973"/>
                  </a:cubicBezTo>
                  <a:lnTo>
                    <a:pt x="16290" y="23973"/>
                  </a:lnTo>
                  <a:cubicBezTo>
                    <a:pt x="16450" y="23813"/>
                    <a:pt x="16450" y="23813"/>
                    <a:pt x="16597" y="23813"/>
                  </a:cubicBezTo>
                  <a:cubicBezTo>
                    <a:pt x="16904" y="23813"/>
                    <a:pt x="17064" y="23813"/>
                    <a:pt x="17372" y="23665"/>
                  </a:cubicBezTo>
                  <a:cubicBezTo>
                    <a:pt x="17519" y="23665"/>
                    <a:pt x="17826" y="23665"/>
                    <a:pt x="17986" y="23506"/>
                  </a:cubicBezTo>
                  <a:cubicBezTo>
                    <a:pt x="18134" y="23506"/>
                    <a:pt x="18134" y="23506"/>
                    <a:pt x="18134" y="23665"/>
                  </a:cubicBezTo>
                  <a:lnTo>
                    <a:pt x="18294" y="23665"/>
                  </a:lnTo>
                  <a:cubicBezTo>
                    <a:pt x="18601" y="23506"/>
                    <a:pt x="19056" y="23506"/>
                    <a:pt x="19363" y="23506"/>
                  </a:cubicBezTo>
                  <a:cubicBezTo>
                    <a:pt x="19363" y="23506"/>
                    <a:pt x="19523" y="23506"/>
                    <a:pt x="19523" y="23358"/>
                  </a:cubicBezTo>
                  <a:lnTo>
                    <a:pt x="19830" y="23358"/>
                  </a:lnTo>
                  <a:cubicBezTo>
                    <a:pt x="20138" y="23358"/>
                    <a:pt x="20285" y="23358"/>
                    <a:pt x="20285" y="23198"/>
                  </a:cubicBezTo>
                  <a:cubicBezTo>
                    <a:pt x="20445" y="23051"/>
                    <a:pt x="20592" y="23051"/>
                    <a:pt x="20752" y="23051"/>
                  </a:cubicBezTo>
                  <a:lnTo>
                    <a:pt x="21367" y="23051"/>
                  </a:lnTo>
                  <a:lnTo>
                    <a:pt x="21367" y="23198"/>
                  </a:lnTo>
                  <a:lnTo>
                    <a:pt x="21514" y="23198"/>
                  </a:lnTo>
                  <a:lnTo>
                    <a:pt x="21514" y="23051"/>
                  </a:lnTo>
                  <a:lnTo>
                    <a:pt x="21674" y="23051"/>
                  </a:lnTo>
                  <a:cubicBezTo>
                    <a:pt x="21982" y="23051"/>
                    <a:pt x="22129" y="22891"/>
                    <a:pt x="22436" y="22891"/>
                  </a:cubicBezTo>
                  <a:cubicBezTo>
                    <a:pt x="22596" y="22891"/>
                    <a:pt x="22744" y="22891"/>
                    <a:pt x="22904" y="22743"/>
                  </a:cubicBezTo>
                  <a:lnTo>
                    <a:pt x="23051" y="22743"/>
                  </a:lnTo>
                  <a:cubicBezTo>
                    <a:pt x="23211" y="22743"/>
                    <a:pt x="23211" y="22743"/>
                    <a:pt x="23359" y="22584"/>
                  </a:cubicBezTo>
                  <a:lnTo>
                    <a:pt x="23666" y="22584"/>
                  </a:lnTo>
                  <a:cubicBezTo>
                    <a:pt x="23826" y="22584"/>
                    <a:pt x="23826" y="22584"/>
                    <a:pt x="23973" y="22436"/>
                  </a:cubicBezTo>
                  <a:lnTo>
                    <a:pt x="24281" y="22436"/>
                  </a:lnTo>
                  <a:cubicBezTo>
                    <a:pt x="24588" y="22276"/>
                    <a:pt x="24895" y="22276"/>
                    <a:pt x="25203" y="22129"/>
                  </a:cubicBezTo>
                  <a:cubicBezTo>
                    <a:pt x="25055" y="22129"/>
                    <a:pt x="24895" y="22129"/>
                    <a:pt x="24588" y="22276"/>
                  </a:cubicBezTo>
                  <a:lnTo>
                    <a:pt x="23666" y="22276"/>
                  </a:lnTo>
                  <a:cubicBezTo>
                    <a:pt x="23518" y="22276"/>
                    <a:pt x="23518" y="22436"/>
                    <a:pt x="23518" y="22436"/>
                  </a:cubicBezTo>
                  <a:cubicBezTo>
                    <a:pt x="23359" y="22436"/>
                    <a:pt x="23211" y="22436"/>
                    <a:pt x="23051" y="22276"/>
                  </a:cubicBezTo>
                  <a:lnTo>
                    <a:pt x="23051" y="22129"/>
                  </a:lnTo>
                  <a:lnTo>
                    <a:pt x="23826" y="22129"/>
                  </a:lnTo>
                  <a:cubicBezTo>
                    <a:pt x="23826" y="22276"/>
                    <a:pt x="23973" y="22276"/>
                    <a:pt x="24133" y="22276"/>
                  </a:cubicBezTo>
                  <a:cubicBezTo>
                    <a:pt x="23973" y="22276"/>
                    <a:pt x="23973" y="22129"/>
                    <a:pt x="23973" y="22129"/>
                  </a:cubicBezTo>
                  <a:cubicBezTo>
                    <a:pt x="24133" y="22129"/>
                    <a:pt x="24281" y="21969"/>
                    <a:pt x="24281" y="21969"/>
                  </a:cubicBezTo>
                  <a:lnTo>
                    <a:pt x="24895" y="21969"/>
                  </a:lnTo>
                  <a:cubicBezTo>
                    <a:pt x="24948" y="21920"/>
                    <a:pt x="25000" y="21903"/>
                    <a:pt x="25046" y="21903"/>
                  </a:cubicBezTo>
                  <a:cubicBezTo>
                    <a:pt x="25137" y="21903"/>
                    <a:pt x="25203" y="21969"/>
                    <a:pt x="25203" y="21969"/>
                  </a:cubicBezTo>
                  <a:cubicBezTo>
                    <a:pt x="25362" y="21969"/>
                    <a:pt x="25362" y="21969"/>
                    <a:pt x="25203" y="22129"/>
                  </a:cubicBezTo>
                  <a:cubicBezTo>
                    <a:pt x="25362" y="22129"/>
                    <a:pt x="25362" y="21969"/>
                    <a:pt x="25510" y="21969"/>
                  </a:cubicBezTo>
                  <a:cubicBezTo>
                    <a:pt x="25510" y="21969"/>
                    <a:pt x="25362" y="21969"/>
                    <a:pt x="25362" y="21821"/>
                  </a:cubicBezTo>
                  <a:lnTo>
                    <a:pt x="25510" y="21821"/>
                  </a:lnTo>
                  <a:lnTo>
                    <a:pt x="25510" y="21662"/>
                  </a:lnTo>
                  <a:lnTo>
                    <a:pt x="25203" y="21662"/>
                  </a:lnTo>
                  <a:lnTo>
                    <a:pt x="25203" y="21514"/>
                  </a:lnTo>
                  <a:lnTo>
                    <a:pt x="24895" y="21514"/>
                  </a:lnTo>
                  <a:lnTo>
                    <a:pt x="24748" y="21662"/>
                  </a:lnTo>
                  <a:lnTo>
                    <a:pt x="24895" y="21662"/>
                  </a:lnTo>
                  <a:cubicBezTo>
                    <a:pt x="25055" y="21662"/>
                    <a:pt x="25055" y="21662"/>
                    <a:pt x="25203" y="21821"/>
                  </a:cubicBezTo>
                  <a:lnTo>
                    <a:pt x="24895" y="21821"/>
                  </a:lnTo>
                  <a:cubicBezTo>
                    <a:pt x="24748" y="21821"/>
                    <a:pt x="24748" y="21662"/>
                    <a:pt x="24748" y="21662"/>
                  </a:cubicBezTo>
                  <a:lnTo>
                    <a:pt x="24588" y="21662"/>
                  </a:lnTo>
                  <a:cubicBezTo>
                    <a:pt x="24588" y="21821"/>
                    <a:pt x="24588" y="21821"/>
                    <a:pt x="24440" y="21821"/>
                  </a:cubicBezTo>
                  <a:cubicBezTo>
                    <a:pt x="24387" y="21768"/>
                    <a:pt x="24352" y="21750"/>
                    <a:pt x="24322" y="21750"/>
                  </a:cubicBezTo>
                  <a:cubicBezTo>
                    <a:pt x="24264" y="21750"/>
                    <a:pt x="24231" y="21821"/>
                    <a:pt x="24133" y="21821"/>
                  </a:cubicBezTo>
                  <a:cubicBezTo>
                    <a:pt x="23826" y="21821"/>
                    <a:pt x="23666" y="21821"/>
                    <a:pt x="23359" y="21969"/>
                  </a:cubicBezTo>
                  <a:lnTo>
                    <a:pt x="23211" y="21969"/>
                  </a:lnTo>
                  <a:cubicBezTo>
                    <a:pt x="23051" y="21969"/>
                    <a:pt x="22904" y="22129"/>
                    <a:pt x="22744" y="22129"/>
                  </a:cubicBezTo>
                  <a:lnTo>
                    <a:pt x="22596" y="22129"/>
                  </a:lnTo>
                  <a:cubicBezTo>
                    <a:pt x="22436" y="22129"/>
                    <a:pt x="22129" y="22129"/>
                    <a:pt x="21982" y="22276"/>
                  </a:cubicBezTo>
                  <a:cubicBezTo>
                    <a:pt x="21822" y="22276"/>
                    <a:pt x="21514" y="22276"/>
                    <a:pt x="21367" y="22129"/>
                  </a:cubicBezTo>
                  <a:lnTo>
                    <a:pt x="20592" y="22129"/>
                  </a:lnTo>
                  <a:cubicBezTo>
                    <a:pt x="20445" y="22129"/>
                    <a:pt x="20138" y="22276"/>
                    <a:pt x="19830" y="22276"/>
                  </a:cubicBezTo>
                  <a:lnTo>
                    <a:pt x="19670" y="22276"/>
                  </a:lnTo>
                  <a:cubicBezTo>
                    <a:pt x="19363" y="22276"/>
                    <a:pt x="18908" y="22276"/>
                    <a:pt x="18601" y="22436"/>
                  </a:cubicBezTo>
                  <a:cubicBezTo>
                    <a:pt x="18441" y="22436"/>
                    <a:pt x="18441" y="22436"/>
                    <a:pt x="18294" y="22584"/>
                  </a:cubicBezTo>
                  <a:cubicBezTo>
                    <a:pt x="18441" y="22584"/>
                    <a:pt x="18601" y="22584"/>
                    <a:pt x="18748" y="22436"/>
                  </a:cubicBezTo>
                  <a:cubicBezTo>
                    <a:pt x="18908" y="22436"/>
                    <a:pt x="18908" y="22436"/>
                    <a:pt x="18908" y="22584"/>
                  </a:cubicBezTo>
                  <a:lnTo>
                    <a:pt x="19056" y="22584"/>
                  </a:lnTo>
                  <a:cubicBezTo>
                    <a:pt x="19216" y="22436"/>
                    <a:pt x="19523" y="22436"/>
                    <a:pt x="19670" y="22436"/>
                  </a:cubicBezTo>
                  <a:lnTo>
                    <a:pt x="20592" y="22436"/>
                  </a:lnTo>
                  <a:cubicBezTo>
                    <a:pt x="20592" y="22584"/>
                    <a:pt x="20445" y="22584"/>
                    <a:pt x="20445" y="22584"/>
                  </a:cubicBezTo>
                  <a:lnTo>
                    <a:pt x="19523" y="22584"/>
                  </a:lnTo>
                  <a:cubicBezTo>
                    <a:pt x="19216" y="22584"/>
                    <a:pt x="18748" y="22584"/>
                    <a:pt x="18441" y="22743"/>
                  </a:cubicBezTo>
                  <a:lnTo>
                    <a:pt x="18134" y="22743"/>
                  </a:lnTo>
                  <a:cubicBezTo>
                    <a:pt x="18134" y="22584"/>
                    <a:pt x="18134" y="22584"/>
                    <a:pt x="18294" y="22584"/>
                  </a:cubicBezTo>
                  <a:lnTo>
                    <a:pt x="17679" y="22584"/>
                  </a:lnTo>
                  <a:cubicBezTo>
                    <a:pt x="17372" y="22743"/>
                    <a:pt x="17064" y="22743"/>
                    <a:pt x="16597" y="22891"/>
                  </a:cubicBezTo>
                  <a:lnTo>
                    <a:pt x="16142" y="22891"/>
                  </a:lnTo>
                  <a:cubicBezTo>
                    <a:pt x="15982" y="23051"/>
                    <a:pt x="15982" y="23051"/>
                    <a:pt x="15835" y="23051"/>
                  </a:cubicBezTo>
                  <a:cubicBezTo>
                    <a:pt x="15675" y="23051"/>
                    <a:pt x="15368" y="23198"/>
                    <a:pt x="15220" y="23198"/>
                  </a:cubicBezTo>
                  <a:lnTo>
                    <a:pt x="14753" y="23198"/>
                  </a:lnTo>
                  <a:cubicBezTo>
                    <a:pt x="14753" y="23198"/>
                    <a:pt x="14687" y="23133"/>
                    <a:pt x="14644" y="23133"/>
                  </a:cubicBezTo>
                  <a:cubicBezTo>
                    <a:pt x="14622" y="23133"/>
                    <a:pt x="14606" y="23149"/>
                    <a:pt x="14606" y="23198"/>
                  </a:cubicBezTo>
                  <a:lnTo>
                    <a:pt x="14446" y="23198"/>
                  </a:lnTo>
                  <a:cubicBezTo>
                    <a:pt x="14138" y="23198"/>
                    <a:pt x="13991" y="23051"/>
                    <a:pt x="13684" y="23051"/>
                  </a:cubicBezTo>
                  <a:lnTo>
                    <a:pt x="13069" y="23051"/>
                  </a:lnTo>
                  <a:cubicBezTo>
                    <a:pt x="12762" y="23051"/>
                    <a:pt x="12454" y="23051"/>
                    <a:pt x="11987" y="23198"/>
                  </a:cubicBezTo>
                  <a:lnTo>
                    <a:pt x="9381" y="23198"/>
                  </a:lnTo>
                  <a:cubicBezTo>
                    <a:pt x="9221" y="23198"/>
                    <a:pt x="9073" y="23198"/>
                    <a:pt x="8914" y="23051"/>
                  </a:cubicBezTo>
                  <a:lnTo>
                    <a:pt x="8766" y="23198"/>
                  </a:lnTo>
                  <a:lnTo>
                    <a:pt x="6148" y="23198"/>
                  </a:lnTo>
                  <a:cubicBezTo>
                    <a:pt x="6148" y="23198"/>
                    <a:pt x="6307" y="23198"/>
                    <a:pt x="6307" y="23051"/>
                  </a:cubicBezTo>
                  <a:lnTo>
                    <a:pt x="6615" y="23051"/>
                  </a:lnTo>
                  <a:cubicBezTo>
                    <a:pt x="6762" y="22891"/>
                    <a:pt x="6922" y="22891"/>
                    <a:pt x="7070" y="22891"/>
                  </a:cubicBezTo>
                  <a:cubicBezTo>
                    <a:pt x="7537" y="22891"/>
                    <a:pt x="8151" y="22743"/>
                    <a:pt x="8606" y="22584"/>
                  </a:cubicBezTo>
                  <a:lnTo>
                    <a:pt x="8766" y="22584"/>
                  </a:lnTo>
                  <a:cubicBezTo>
                    <a:pt x="9221" y="22584"/>
                    <a:pt x="9528" y="22584"/>
                    <a:pt x="9995" y="22436"/>
                  </a:cubicBezTo>
                  <a:cubicBezTo>
                    <a:pt x="10143" y="22436"/>
                    <a:pt x="10143" y="22584"/>
                    <a:pt x="10303" y="22584"/>
                  </a:cubicBezTo>
                  <a:lnTo>
                    <a:pt x="10758" y="22584"/>
                  </a:lnTo>
                  <a:cubicBezTo>
                    <a:pt x="10917" y="22584"/>
                    <a:pt x="11065" y="22584"/>
                    <a:pt x="11225" y="22743"/>
                  </a:cubicBezTo>
                  <a:lnTo>
                    <a:pt x="12602" y="22743"/>
                  </a:lnTo>
                  <a:cubicBezTo>
                    <a:pt x="12602" y="22743"/>
                    <a:pt x="12762" y="22743"/>
                    <a:pt x="12762" y="22584"/>
                  </a:cubicBezTo>
                  <a:cubicBezTo>
                    <a:pt x="12909" y="22436"/>
                    <a:pt x="13069" y="22436"/>
                    <a:pt x="13216" y="22436"/>
                  </a:cubicBezTo>
                  <a:cubicBezTo>
                    <a:pt x="13216" y="22436"/>
                    <a:pt x="13069" y="22436"/>
                    <a:pt x="13069" y="22276"/>
                  </a:cubicBezTo>
                  <a:lnTo>
                    <a:pt x="15060" y="22276"/>
                  </a:lnTo>
                  <a:cubicBezTo>
                    <a:pt x="15140" y="22356"/>
                    <a:pt x="15257" y="22396"/>
                    <a:pt x="15372" y="22396"/>
                  </a:cubicBezTo>
                  <a:cubicBezTo>
                    <a:pt x="15488" y="22396"/>
                    <a:pt x="15601" y="22356"/>
                    <a:pt x="15675" y="22276"/>
                  </a:cubicBezTo>
                  <a:cubicBezTo>
                    <a:pt x="15835" y="22276"/>
                    <a:pt x="15982" y="22276"/>
                    <a:pt x="15982" y="22129"/>
                  </a:cubicBezTo>
                  <a:lnTo>
                    <a:pt x="16450" y="22129"/>
                  </a:lnTo>
                  <a:cubicBezTo>
                    <a:pt x="16597" y="22129"/>
                    <a:pt x="16597" y="21969"/>
                    <a:pt x="16597" y="21969"/>
                  </a:cubicBezTo>
                  <a:cubicBezTo>
                    <a:pt x="16757" y="21969"/>
                    <a:pt x="16757" y="21969"/>
                    <a:pt x="16904" y="21821"/>
                  </a:cubicBezTo>
                  <a:lnTo>
                    <a:pt x="17212" y="21821"/>
                  </a:lnTo>
                  <a:cubicBezTo>
                    <a:pt x="17372" y="21821"/>
                    <a:pt x="17372" y="21662"/>
                    <a:pt x="17372" y="21662"/>
                  </a:cubicBezTo>
                  <a:lnTo>
                    <a:pt x="17519" y="21662"/>
                  </a:lnTo>
                  <a:lnTo>
                    <a:pt x="17519" y="21821"/>
                  </a:lnTo>
                  <a:cubicBezTo>
                    <a:pt x="17679" y="21821"/>
                    <a:pt x="17679" y="21662"/>
                    <a:pt x="17679" y="21662"/>
                  </a:cubicBezTo>
                  <a:cubicBezTo>
                    <a:pt x="17679" y="21588"/>
                    <a:pt x="17716" y="21551"/>
                    <a:pt x="17773" y="21551"/>
                  </a:cubicBezTo>
                  <a:cubicBezTo>
                    <a:pt x="17830" y="21551"/>
                    <a:pt x="17906" y="21588"/>
                    <a:pt x="17986" y="21662"/>
                  </a:cubicBezTo>
                  <a:cubicBezTo>
                    <a:pt x="18294" y="21662"/>
                    <a:pt x="18441" y="21662"/>
                    <a:pt x="18601" y="21514"/>
                  </a:cubicBezTo>
                  <a:lnTo>
                    <a:pt x="18294" y="21514"/>
                  </a:lnTo>
                  <a:cubicBezTo>
                    <a:pt x="18441" y="21354"/>
                    <a:pt x="18601" y="21354"/>
                    <a:pt x="18908" y="21354"/>
                  </a:cubicBezTo>
                  <a:cubicBezTo>
                    <a:pt x="18908" y="21514"/>
                    <a:pt x="18748" y="21514"/>
                    <a:pt x="18601" y="21514"/>
                  </a:cubicBezTo>
                  <a:lnTo>
                    <a:pt x="19056" y="21514"/>
                  </a:lnTo>
                  <a:lnTo>
                    <a:pt x="18908" y="21354"/>
                  </a:lnTo>
                  <a:lnTo>
                    <a:pt x="19056" y="21354"/>
                  </a:lnTo>
                  <a:cubicBezTo>
                    <a:pt x="19363" y="21514"/>
                    <a:pt x="19523" y="21514"/>
                    <a:pt x="19830" y="21514"/>
                  </a:cubicBezTo>
                  <a:lnTo>
                    <a:pt x="19830" y="21354"/>
                  </a:lnTo>
                  <a:lnTo>
                    <a:pt x="20900" y="21354"/>
                  </a:lnTo>
                  <a:cubicBezTo>
                    <a:pt x="21207" y="21207"/>
                    <a:pt x="21514" y="21207"/>
                    <a:pt x="21674" y="21207"/>
                  </a:cubicBezTo>
                  <a:lnTo>
                    <a:pt x="22596" y="21207"/>
                  </a:lnTo>
                  <a:cubicBezTo>
                    <a:pt x="22904" y="21047"/>
                    <a:pt x="23211" y="21047"/>
                    <a:pt x="23518" y="21047"/>
                  </a:cubicBezTo>
                  <a:lnTo>
                    <a:pt x="24748" y="21047"/>
                  </a:lnTo>
                  <a:cubicBezTo>
                    <a:pt x="25055" y="21047"/>
                    <a:pt x="25362" y="20899"/>
                    <a:pt x="25670" y="20899"/>
                  </a:cubicBezTo>
                  <a:lnTo>
                    <a:pt x="25817" y="20899"/>
                  </a:lnTo>
                  <a:cubicBezTo>
                    <a:pt x="25977" y="20899"/>
                    <a:pt x="26284" y="20739"/>
                    <a:pt x="26432" y="20739"/>
                  </a:cubicBezTo>
                  <a:cubicBezTo>
                    <a:pt x="26538" y="20739"/>
                    <a:pt x="26574" y="20811"/>
                    <a:pt x="26586" y="20811"/>
                  </a:cubicBezTo>
                  <a:cubicBezTo>
                    <a:pt x="26592" y="20811"/>
                    <a:pt x="26592" y="20793"/>
                    <a:pt x="26592" y="20739"/>
                  </a:cubicBezTo>
                  <a:cubicBezTo>
                    <a:pt x="26739" y="20739"/>
                    <a:pt x="26899" y="20899"/>
                    <a:pt x="27047" y="20899"/>
                  </a:cubicBezTo>
                  <a:lnTo>
                    <a:pt x="26899" y="20899"/>
                  </a:lnTo>
                  <a:cubicBezTo>
                    <a:pt x="26899" y="21047"/>
                    <a:pt x="26739" y="21047"/>
                    <a:pt x="26592" y="21047"/>
                  </a:cubicBezTo>
                  <a:lnTo>
                    <a:pt x="26284" y="21047"/>
                  </a:lnTo>
                  <a:cubicBezTo>
                    <a:pt x="26125" y="21047"/>
                    <a:pt x="26125" y="21047"/>
                    <a:pt x="25977" y="21207"/>
                  </a:cubicBezTo>
                  <a:cubicBezTo>
                    <a:pt x="25817" y="21354"/>
                    <a:pt x="25670" y="21354"/>
                    <a:pt x="25510" y="21354"/>
                  </a:cubicBezTo>
                  <a:cubicBezTo>
                    <a:pt x="25362" y="21354"/>
                    <a:pt x="25362" y="21354"/>
                    <a:pt x="25203" y="21514"/>
                  </a:cubicBezTo>
                  <a:cubicBezTo>
                    <a:pt x="25203" y="21514"/>
                    <a:pt x="25274" y="21580"/>
                    <a:pt x="25321" y="21580"/>
                  </a:cubicBezTo>
                  <a:cubicBezTo>
                    <a:pt x="25345" y="21580"/>
                    <a:pt x="25362" y="21563"/>
                    <a:pt x="25362" y="21514"/>
                  </a:cubicBezTo>
                  <a:lnTo>
                    <a:pt x="25817" y="21514"/>
                  </a:lnTo>
                  <a:cubicBezTo>
                    <a:pt x="25977" y="21354"/>
                    <a:pt x="26125" y="21354"/>
                    <a:pt x="26284" y="21354"/>
                  </a:cubicBezTo>
                  <a:lnTo>
                    <a:pt x="26592" y="21354"/>
                  </a:lnTo>
                  <a:cubicBezTo>
                    <a:pt x="26739" y="21207"/>
                    <a:pt x="26899" y="21207"/>
                    <a:pt x="27047" y="21207"/>
                  </a:cubicBezTo>
                  <a:lnTo>
                    <a:pt x="27206" y="21207"/>
                  </a:lnTo>
                  <a:cubicBezTo>
                    <a:pt x="27354" y="21207"/>
                    <a:pt x="27354" y="21047"/>
                    <a:pt x="27514" y="21047"/>
                  </a:cubicBezTo>
                  <a:cubicBezTo>
                    <a:pt x="27354" y="20899"/>
                    <a:pt x="27206" y="20899"/>
                    <a:pt x="27206" y="20899"/>
                  </a:cubicBezTo>
                  <a:lnTo>
                    <a:pt x="28436" y="20899"/>
                  </a:lnTo>
                  <a:cubicBezTo>
                    <a:pt x="28583" y="20899"/>
                    <a:pt x="28583" y="20899"/>
                    <a:pt x="28583" y="20739"/>
                  </a:cubicBezTo>
                  <a:lnTo>
                    <a:pt x="28276" y="20739"/>
                  </a:lnTo>
                  <a:lnTo>
                    <a:pt x="28276" y="20592"/>
                  </a:lnTo>
                  <a:lnTo>
                    <a:pt x="27969" y="20592"/>
                  </a:lnTo>
                  <a:cubicBezTo>
                    <a:pt x="27866" y="20641"/>
                    <a:pt x="27781" y="20658"/>
                    <a:pt x="27703" y="20658"/>
                  </a:cubicBezTo>
                  <a:cubicBezTo>
                    <a:pt x="27545" y="20658"/>
                    <a:pt x="27411" y="20592"/>
                    <a:pt x="27206" y="20592"/>
                  </a:cubicBezTo>
                  <a:cubicBezTo>
                    <a:pt x="27354" y="20592"/>
                    <a:pt x="27514" y="20432"/>
                    <a:pt x="27821" y="20432"/>
                  </a:cubicBezTo>
                  <a:cubicBezTo>
                    <a:pt x="27969" y="20285"/>
                    <a:pt x="28276" y="20285"/>
                    <a:pt x="28583" y="20285"/>
                  </a:cubicBezTo>
                  <a:cubicBezTo>
                    <a:pt x="28743" y="20125"/>
                    <a:pt x="29050" y="20125"/>
                    <a:pt x="29198" y="20125"/>
                  </a:cubicBezTo>
                  <a:cubicBezTo>
                    <a:pt x="29358" y="20125"/>
                    <a:pt x="29505" y="19977"/>
                    <a:pt x="29665" y="19977"/>
                  </a:cubicBezTo>
                  <a:cubicBezTo>
                    <a:pt x="30280" y="19977"/>
                    <a:pt x="30894" y="19817"/>
                    <a:pt x="31509" y="19817"/>
                  </a:cubicBezTo>
                  <a:cubicBezTo>
                    <a:pt x="31509" y="19817"/>
                    <a:pt x="31657" y="19817"/>
                    <a:pt x="31657" y="19670"/>
                  </a:cubicBezTo>
                  <a:lnTo>
                    <a:pt x="38111" y="19670"/>
                  </a:lnTo>
                  <a:cubicBezTo>
                    <a:pt x="38271" y="19670"/>
                    <a:pt x="38578" y="19670"/>
                    <a:pt x="38885" y="19817"/>
                  </a:cubicBezTo>
                  <a:lnTo>
                    <a:pt x="39033" y="19817"/>
                  </a:lnTo>
                  <a:cubicBezTo>
                    <a:pt x="39340" y="19817"/>
                    <a:pt x="39807" y="19817"/>
                    <a:pt x="40262" y="19670"/>
                  </a:cubicBezTo>
                  <a:lnTo>
                    <a:pt x="41344" y="19670"/>
                  </a:lnTo>
                  <a:cubicBezTo>
                    <a:pt x="41651" y="19670"/>
                    <a:pt x="41959" y="19670"/>
                    <a:pt x="42266" y="19510"/>
                  </a:cubicBezTo>
                  <a:lnTo>
                    <a:pt x="43495" y="19510"/>
                  </a:lnTo>
                  <a:cubicBezTo>
                    <a:pt x="43950" y="19363"/>
                    <a:pt x="44257" y="19363"/>
                    <a:pt x="44565" y="19363"/>
                  </a:cubicBezTo>
                  <a:lnTo>
                    <a:pt x="45032" y="19363"/>
                  </a:lnTo>
                  <a:cubicBezTo>
                    <a:pt x="45339" y="19203"/>
                    <a:pt x="45647" y="19203"/>
                    <a:pt x="45794" y="19203"/>
                  </a:cubicBezTo>
                  <a:cubicBezTo>
                    <a:pt x="45794" y="19055"/>
                    <a:pt x="45954" y="19055"/>
                    <a:pt x="45954" y="19055"/>
                  </a:cubicBezTo>
                  <a:cubicBezTo>
                    <a:pt x="45794" y="19055"/>
                    <a:pt x="45794" y="18895"/>
                    <a:pt x="45647" y="18895"/>
                  </a:cubicBezTo>
                  <a:lnTo>
                    <a:pt x="45487" y="18895"/>
                  </a:lnTo>
                  <a:lnTo>
                    <a:pt x="45487" y="19055"/>
                  </a:lnTo>
                  <a:cubicBezTo>
                    <a:pt x="45487" y="19203"/>
                    <a:pt x="45487" y="19203"/>
                    <a:pt x="45339" y="19203"/>
                  </a:cubicBezTo>
                  <a:cubicBezTo>
                    <a:pt x="45339" y="19055"/>
                    <a:pt x="45339" y="19055"/>
                    <a:pt x="45487" y="18895"/>
                  </a:cubicBezTo>
                  <a:cubicBezTo>
                    <a:pt x="45647" y="18895"/>
                    <a:pt x="45794" y="18895"/>
                    <a:pt x="45954" y="18748"/>
                  </a:cubicBezTo>
                  <a:lnTo>
                    <a:pt x="47491" y="18748"/>
                  </a:lnTo>
                  <a:cubicBezTo>
                    <a:pt x="47638" y="18588"/>
                    <a:pt x="47798" y="18588"/>
                    <a:pt x="47798" y="18588"/>
                  </a:cubicBezTo>
                  <a:lnTo>
                    <a:pt x="47946" y="18588"/>
                  </a:lnTo>
                  <a:lnTo>
                    <a:pt x="47946" y="18748"/>
                  </a:lnTo>
                  <a:cubicBezTo>
                    <a:pt x="48413" y="18748"/>
                    <a:pt x="48868" y="18895"/>
                    <a:pt x="49175" y="18895"/>
                  </a:cubicBezTo>
                  <a:lnTo>
                    <a:pt x="49482" y="18895"/>
                  </a:lnTo>
                  <a:cubicBezTo>
                    <a:pt x="49642" y="18895"/>
                    <a:pt x="49642" y="19055"/>
                    <a:pt x="49790" y="19055"/>
                  </a:cubicBezTo>
                  <a:lnTo>
                    <a:pt x="50871" y="19055"/>
                  </a:lnTo>
                  <a:cubicBezTo>
                    <a:pt x="50974" y="19104"/>
                    <a:pt x="51058" y="19121"/>
                    <a:pt x="51137" y="19121"/>
                  </a:cubicBezTo>
                  <a:cubicBezTo>
                    <a:pt x="51295" y="19121"/>
                    <a:pt x="51429" y="19055"/>
                    <a:pt x="51634" y="19055"/>
                  </a:cubicBezTo>
                  <a:lnTo>
                    <a:pt x="51793" y="19055"/>
                  </a:lnTo>
                  <a:cubicBezTo>
                    <a:pt x="51941" y="18895"/>
                    <a:pt x="52101" y="18895"/>
                    <a:pt x="52248" y="18895"/>
                  </a:cubicBezTo>
                  <a:lnTo>
                    <a:pt x="52248" y="19055"/>
                  </a:lnTo>
                  <a:cubicBezTo>
                    <a:pt x="52248" y="19203"/>
                    <a:pt x="52248" y="19203"/>
                    <a:pt x="52101" y="19203"/>
                  </a:cubicBezTo>
                  <a:lnTo>
                    <a:pt x="51941" y="19203"/>
                  </a:lnTo>
                  <a:cubicBezTo>
                    <a:pt x="51793" y="19363"/>
                    <a:pt x="51634" y="19363"/>
                    <a:pt x="51326" y="19363"/>
                  </a:cubicBezTo>
                  <a:lnTo>
                    <a:pt x="49027" y="19363"/>
                  </a:lnTo>
                  <a:lnTo>
                    <a:pt x="48868" y="19510"/>
                  </a:lnTo>
                  <a:cubicBezTo>
                    <a:pt x="49027" y="19510"/>
                    <a:pt x="49027" y="19510"/>
                    <a:pt x="49027" y="19670"/>
                  </a:cubicBezTo>
                  <a:lnTo>
                    <a:pt x="49335" y="19670"/>
                  </a:lnTo>
                  <a:lnTo>
                    <a:pt x="49482" y="19510"/>
                  </a:lnTo>
                  <a:lnTo>
                    <a:pt x="50712" y="19510"/>
                  </a:lnTo>
                  <a:lnTo>
                    <a:pt x="50712" y="19670"/>
                  </a:lnTo>
                  <a:lnTo>
                    <a:pt x="51179" y="19670"/>
                  </a:lnTo>
                  <a:cubicBezTo>
                    <a:pt x="51326" y="19670"/>
                    <a:pt x="51486" y="19510"/>
                    <a:pt x="51634" y="19510"/>
                  </a:cubicBezTo>
                  <a:cubicBezTo>
                    <a:pt x="51713" y="19436"/>
                    <a:pt x="51830" y="19400"/>
                    <a:pt x="51965" y="19400"/>
                  </a:cubicBezTo>
                  <a:cubicBezTo>
                    <a:pt x="52101" y="19400"/>
                    <a:pt x="52254" y="19436"/>
                    <a:pt x="52408" y="19510"/>
                  </a:cubicBezTo>
                  <a:lnTo>
                    <a:pt x="53170" y="19510"/>
                  </a:lnTo>
                  <a:cubicBezTo>
                    <a:pt x="53023" y="19670"/>
                    <a:pt x="53023" y="19670"/>
                    <a:pt x="52863" y="19670"/>
                  </a:cubicBezTo>
                  <a:lnTo>
                    <a:pt x="53637" y="19670"/>
                  </a:lnTo>
                  <a:cubicBezTo>
                    <a:pt x="53637" y="19670"/>
                    <a:pt x="53478" y="19670"/>
                    <a:pt x="53478" y="19510"/>
                  </a:cubicBezTo>
                  <a:lnTo>
                    <a:pt x="53637" y="19510"/>
                  </a:lnTo>
                  <a:cubicBezTo>
                    <a:pt x="53945" y="19510"/>
                    <a:pt x="54252" y="19363"/>
                    <a:pt x="54559" y="19363"/>
                  </a:cubicBezTo>
                  <a:cubicBezTo>
                    <a:pt x="54400" y="19363"/>
                    <a:pt x="54400" y="19510"/>
                    <a:pt x="54252" y="19510"/>
                  </a:cubicBezTo>
                  <a:lnTo>
                    <a:pt x="54400" y="19510"/>
                  </a:lnTo>
                  <a:cubicBezTo>
                    <a:pt x="54559" y="19510"/>
                    <a:pt x="54559" y="19510"/>
                    <a:pt x="54559" y="19363"/>
                  </a:cubicBezTo>
                  <a:lnTo>
                    <a:pt x="54867" y="19363"/>
                  </a:lnTo>
                  <a:lnTo>
                    <a:pt x="54867" y="19510"/>
                  </a:lnTo>
                  <a:lnTo>
                    <a:pt x="55936" y="19510"/>
                  </a:lnTo>
                  <a:cubicBezTo>
                    <a:pt x="56096" y="19363"/>
                    <a:pt x="56244" y="19363"/>
                    <a:pt x="56403" y="19363"/>
                  </a:cubicBezTo>
                  <a:lnTo>
                    <a:pt x="56711" y="19055"/>
                  </a:lnTo>
                  <a:lnTo>
                    <a:pt x="57325" y="19055"/>
                  </a:lnTo>
                  <a:cubicBezTo>
                    <a:pt x="57633" y="19055"/>
                    <a:pt x="57780" y="18895"/>
                    <a:pt x="58088" y="18895"/>
                  </a:cubicBezTo>
                  <a:lnTo>
                    <a:pt x="59624" y="18895"/>
                  </a:lnTo>
                  <a:lnTo>
                    <a:pt x="59784" y="19055"/>
                  </a:lnTo>
                  <a:lnTo>
                    <a:pt x="60239" y="19055"/>
                  </a:lnTo>
                  <a:lnTo>
                    <a:pt x="60399" y="19203"/>
                  </a:lnTo>
                  <a:cubicBezTo>
                    <a:pt x="60346" y="19154"/>
                    <a:pt x="60310" y="19137"/>
                    <a:pt x="60281" y="19137"/>
                  </a:cubicBezTo>
                  <a:cubicBezTo>
                    <a:pt x="60223" y="19137"/>
                    <a:pt x="60190" y="19203"/>
                    <a:pt x="60091" y="19203"/>
                  </a:cubicBezTo>
                  <a:cubicBezTo>
                    <a:pt x="60239" y="19203"/>
                    <a:pt x="60239" y="19203"/>
                    <a:pt x="60239" y="19363"/>
                  </a:cubicBezTo>
                  <a:lnTo>
                    <a:pt x="60399" y="19363"/>
                  </a:lnTo>
                  <a:cubicBezTo>
                    <a:pt x="60399" y="19363"/>
                    <a:pt x="60546" y="19363"/>
                    <a:pt x="60546" y="19510"/>
                  </a:cubicBezTo>
                  <a:lnTo>
                    <a:pt x="61321" y="19510"/>
                  </a:lnTo>
                  <a:cubicBezTo>
                    <a:pt x="61321" y="19363"/>
                    <a:pt x="61161" y="19363"/>
                    <a:pt x="61013" y="19363"/>
                  </a:cubicBezTo>
                  <a:lnTo>
                    <a:pt x="60854" y="19363"/>
                  </a:lnTo>
                  <a:lnTo>
                    <a:pt x="60854" y="19203"/>
                  </a:lnTo>
                  <a:lnTo>
                    <a:pt x="60706" y="19203"/>
                  </a:lnTo>
                  <a:cubicBezTo>
                    <a:pt x="60706" y="19363"/>
                    <a:pt x="60706" y="19363"/>
                    <a:pt x="60854" y="19363"/>
                  </a:cubicBezTo>
                  <a:lnTo>
                    <a:pt x="60546" y="19363"/>
                  </a:lnTo>
                  <a:cubicBezTo>
                    <a:pt x="60546" y="19363"/>
                    <a:pt x="60706" y="19363"/>
                    <a:pt x="60706" y="19203"/>
                  </a:cubicBezTo>
                  <a:lnTo>
                    <a:pt x="60706" y="19055"/>
                  </a:lnTo>
                  <a:cubicBezTo>
                    <a:pt x="60706" y="19203"/>
                    <a:pt x="60854" y="19203"/>
                    <a:pt x="60854" y="19203"/>
                  </a:cubicBezTo>
                  <a:lnTo>
                    <a:pt x="61013" y="19203"/>
                  </a:lnTo>
                  <a:cubicBezTo>
                    <a:pt x="61161" y="19203"/>
                    <a:pt x="61321" y="19203"/>
                    <a:pt x="61468" y="19363"/>
                  </a:cubicBezTo>
                  <a:lnTo>
                    <a:pt x="61628" y="19363"/>
                  </a:lnTo>
                  <a:cubicBezTo>
                    <a:pt x="61468" y="19363"/>
                    <a:pt x="61468" y="19363"/>
                    <a:pt x="61468" y="19510"/>
                  </a:cubicBezTo>
                  <a:lnTo>
                    <a:pt x="61321" y="19510"/>
                  </a:lnTo>
                  <a:cubicBezTo>
                    <a:pt x="61321" y="19510"/>
                    <a:pt x="61468" y="19510"/>
                    <a:pt x="61628" y="19670"/>
                  </a:cubicBezTo>
                  <a:lnTo>
                    <a:pt x="62698" y="19670"/>
                  </a:lnTo>
                  <a:lnTo>
                    <a:pt x="62550" y="19510"/>
                  </a:lnTo>
                  <a:cubicBezTo>
                    <a:pt x="62698" y="19510"/>
                    <a:pt x="62698" y="19510"/>
                    <a:pt x="62698" y="19670"/>
                  </a:cubicBezTo>
                  <a:lnTo>
                    <a:pt x="65464" y="19670"/>
                  </a:lnTo>
                  <a:lnTo>
                    <a:pt x="65464" y="19817"/>
                  </a:lnTo>
                  <a:lnTo>
                    <a:pt x="65771" y="19817"/>
                  </a:lnTo>
                  <a:cubicBezTo>
                    <a:pt x="65771" y="19977"/>
                    <a:pt x="65931" y="19977"/>
                    <a:pt x="65931" y="19977"/>
                  </a:cubicBezTo>
                  <a:lnTo>
                    <a:pt x="65771" y="19977"/>
                  </a:lnTo>
                  <a:lnTo>
                    <a:pt x="65931" y="20125"/>
                  </a:lnTo>
                  <a:cubicBezTo>
                    <a:pt x="66029" y="20125"/>
                    <a:pt x="66133" y="20196"/>
                    <a:pt x="66235" y="20196"/>
                  </a:cubicBezTo>
                  <a:cubicBezTo>
                    <a:pt x="66286" y="20196"/>
                    <a:pt x="66337" y="20178"/>
                    <a:pt x="66386" y="20125"/>
                  </a:cubicBezTo>
                  <a:cubicBezTo>
                    <a:pt x="66546" y="20125"/>
                    <a:pt x="66853" y="20125"/>
                    <a:pt x="67000" y="19977"/>
                  </a:cubicBezTo>
                  <a:lnTo>
                    <a:pt x="67000" y="20125"/>
                  </a:lnTo>
                  <a:lnTo>
                    <a:pt x="67160" y="20125"/>
                  </a:lnTo>
                  <a:lnTo>
                    <a:pt x="67160" y="19817"/>
                  </a:lnTo>
                  <a:cubicBezTo>
                    <a:pt x="67160" y="19817"/>
                    <a:pt x="67160" y="19670"/>
                    <a:pt x="67000" y="19670"/>
                  </a:cubicBezTo>
                  <a:lnTo>
                    <a:pt x="66546" y="19670"/>
                  </a:lnTo>
                  <a:lnTo>
                    <a:pt x="66546" y="19510"/>
                  </a:lnTo>
                  <a:cubicBezTo>
                    <a:pt x="66693" y="19510"/>
                    <a:pt x="66693" y="19363"/>
                    <a:pt x="66693" y="19363"/>
                  </a:cubicBezTo>
                  <a:cubicBezTo>
                    <a:pt x="66853" y="19363"/>
                    <a:pt x="67160" y="19363"/>
                    <a:pt x="67308" y="19203"/>
                  </a:cubicBezTo>
                  <a:lnTo>
                    <a:pt x="67308" y="15515"/>
                  </a:lnTo>
                  <a:lnTo>
                    <a:pt x="67308" y="15207"/>
                  </a:lnTo>
                  <a:lnTo>
                    <a:pt x="67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6899650" y="28011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6891975" y="28127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6845875" y="2824150"/>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6838175" y="28318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6653775" y="2789725"/>
              <a:ext cx="245900" cy="49800"/>
            </a:xfrm>
            <a:custGeom>
              <a:rect b="b" l="l" r="r" t="t"/>
              <a:pathLst>
                <a:path extrusionOk="0" h="1992" w="9836">
                  <a:moveTo>
                    <a:pt x="8151" y="455"/>
                  </a:moveTo>
                  <a:cubicBezTo>
                    <a:pt x="8151" y="455"/>
                    <a:pt x="8151" y="615"/>
                    <a:pt x="7991" y="762"/>
                  </a:cubicBezTo>
                  <a:lnTo>
                    <a:pt x="7991" y="615"/>
                  </a:lnTo>
                  <a:cubicBezTo>
                    <a:pt x="7991" y="615"/>
                    <a:pt x="7991" y="455"/>
                    <a:pt x="8151" y="455"/>
                  </a:cubicBezTo>
                  <a:close/>
                  <a:moveTo>
                    <a:pt x="7993" y="802"/>
                  </a:moveTo>
                  <a:cubicBezTo>
                    <a:pt x="8031" y="802"/>
                    <a:pt x="8071" y="842"/>
                    <a:pt x="8151" y="922"/>
                  </a:cubicBezTo>
                  <a:lnTo>
                    <a:pt x="7844" y="922"/>
                  </a:lnTo>
                  <a:cubicBezTo>
                    <a:pt x="7918" y="842"/>
                    <a:pt x="7955" y="802"/>
                    <a:pt x="7993" y="802"/>
                  </a:cubicBezTo>
                  <a:close/>
                  <a:moveTo>
                    <a:pt x="7537" y="922"/>
                  </a:moveTo>
                  <a:cubicBezTo>
                    <a:pt x="7377" y="922"/>
                    <a:pt x="7069" y="1070"/>
                    <a:pt x="6922" y="1070"/>
                  </a:cubicBezTo>
                  <a:cubicBezTo>
                    <a:pt x="7069" y="922"/>
                    <a:pt x="7229" y="922"/>
                    <a:pt x="7377" y="922"/>
                  </a:cubicBezTo>
                  <a:close/>
                  <a:moveTo>
                    <a:pt x="923" y="1377"/>
                  </a:moveTo>
                  <a:cubicBezTo>
                    <a:pt x="615" y="1377"/>
                    <a:pt x="308" y="1377"/>
                    <a:pt x="1" y="1537"/>
                  </a:cubicBezTo>
                  <a:lnTo>
                    <a:pt x="923" y="1537"/>
                  </a:lnTo>
                  <a:lnTo>
                    <a:pt x="923" y="1377"/>
                  </a:lnTo>
                  <a:close/>
                  <a:moveTo>
                    <a:pt x="1083" y="1377"/>
                  </a:moveTo>
                  <a:cubicBezTo>
                    <a:pt x="1083" y="1537"/>
                    <a:pt x="923" y="1537"/>
                    <a:pt x="923" y="1537"/>
                  </a:cubicBezTo>
                  <a:lnTo>
                    <a:pt x="1083" y="1537"/>
                  </a:lnTo>
                  <a:cubicBezTo>
                    <a:pt x="1230" y="1377"/>
                    <a:pt x="1537" y="1377"/>
                    <a:pt x="1697" y="1377"/>
                  </a:cubicBezTo>
                  <a:close/>
                  <a:moveTo>
                    <a:pt x="6922" y="0"/>
                  </a:moveTo>
                  <a:cubicBezTo>
                    <a:pt x="6922" y="148"/>
                    <a:pt x="6922" y="148"/>
                    <a:pt x="7069" y="148"/>
                  </a:cubicBezTo>
                  <a:lnTo>
                    <a:pt x="7229" y="148"/>
                  </a:lnTo>
                  <a:cubicBezTo>
                    <a:pt x="7537" y="148"/>
                    <a:pt x="7844" y="148"/>
                    <a:pt x="7991" y="308"/>
                  </a:cubicBezTo>
                  <a:cubicBezTo>
                    <a:pt x="7991" y="455"/>
                    <a:pt x="7844" y="455"/>
                    <a:pt x="7844" y="455"/>
                  </a:cubicBezTo>
                  <a:cubicBezTo>
                    <a:pt x="7844" y="615"/>
                    <a:pt x="7844" y="615"/>
                    <a:pt x="7684" y="762"/>
                  </a:cubicBezTo>
                  <a:lnTo>
                    <a:pt x="6922" y="762"/>
                  </a:lnTo>
                  <a:cubicBezTo>
                    <a:pt x="6922" y="922"/>
                    <a:pt x="6762" y="922"/>
                    <a:pt x="6762" y="922"/>
                  </a:cubicBezTo>
                  <a:lnTo>
                    <a:pt x="6455" y="922"/>
                  </a:lnTo>
                  <a:cubicBezTo>
                    <a:pt x="6455" y="1070"/>
                    <a:pt x="6615" y="1070"/>
                    <a:pt x="6615" y="1070"/>
                  </a:cubicBezTo>
                  <a:lnTo>
                    <a:pt x="6615" y="1230"/>
                  </a:lnTo>
                  <a:lnTo>
                    <a:pt x="7069" y="1230"/>
                  </a:lnTo>
                  <a:lnTo>
                    <a:pt x="7069" y="1377"/>
                  </a:lnTo>
                  <a:lnTo>
                    <a:pt x="6455" y="1377"/>
                  </a:lnTo>
                  <a:lnTo>
                    <a:pt x="6455" y="1230"/>
                  </a:lnTo>
                  <a:lnTo>
                    <a:pt x="5693" y="1230"/>
                  </a:lnTo>
                  <a:lnTo>
                    <a:pt x="5533" y="1070"/>
                  </a:lnTo>
                  <a:lnTo>
                    <a:pt x="4611" y="1070"/>
                  </a:lnTo>
                  <a:cubicBezTo>
                    <a:pt x="4611" y="1070"/>
                    <a:pt x="4463" y="1230"/>
                    <a:pt x="4303" y="1230"/>
                  </a:cubicBezTo>
                  <a:lnTo>
                    <a:pt x="3996" y="1230"/>
                  </a:lnTo>
                  <a:cubicBezTo>
                    <a:pt x="3849" y="1230"/>
                    <a:pt x="3541" y="1377"/>
                    <a:pt x="3234" y="1377"/>
                  </a:cubicBezTo>
                  <a:lnTo>
                    <a:pt x="1697" y="1377"/>
                  </a:lnTo>
                  <a:cubicBezTo>
                    <a:pt x="1845" y="1377"/>
                    <a:pt x="1845" y="1377"/>
                    <a:pt x="1845" y="1537"/>
                  </a:cubicBezTo>
                  <a:lnTo>
                    <a:pt x="5693" y="1537"/>
                  </a:lnTo>
                  <a:cubicBezTo>
                    <a:pt x="5898" y="1537"/>
                    <a:pt x="6031" y="1603"/>
                    <a:pt x="6145" y="1603"/>
                  </a:cubicBezTo>
                  <a:cubicBezTo>
                    <a:pt x="6202" y="1603"/>
                    <a:pt x="6254" y="1586"/>
                    <a:pt x="6307" y="1537"/>
                  </a:cubicBezTo>
                  <a:lnTo>
                    <a:pt x="6615" y="1537"/>
                  </a:lnTo>
                  <a:lnTo>
                    <a:pt x="6615" y="1684"/>
                  </a:lnTo>
                  <a:lnTo>
                    <a:pt x="6922" y="1684"/>
                  </a:lnTo>
                  <a:lnTo>
                    <a:pt x="6922" y="1844"/>
                  </a:lnTo>
                  <a:lnTo>
                    <a:pt x="7537" y="1844"/>
                  </a:lnTo>
                  <a:cubicBezTo>
                    <a:pt x="7537" y="1764"/>
                    <a:pt x="7574" y="1724"/>
                    <a:pt x="7610" y="1724"/>
                  </a:cubicBezTo>
                  <a:cubicBezTo>
                    <a:pt x="7647" y="1724"/>
                    <a:pt x="7684" y="1764"/>
                    <a:pt x="7684" y="1844"/>
                  </a:cubicBezTo>
                  <a:lnTo>
                    <a:pt x="8299" y="1844"/>
                  </a:lnTo>
                  <a:cubicBezTo>
                    <a:pt x="8459" y="1844"/>
                    <a:pt x="8459" y="1992"/>
                    <a:pt x="8459" y="1992"/>
                  </a:cubicBezTo>
                  <a:lnTo>
                    <a:pt x="8459" y="1844"/>
                  </a:lnTo>
                  <a:cubicBezTo>
                    <a:pt x="8459" y="1844"/>
                    <a:pt x="8299" y="1844"/>
                    <a:pt x="8299" y="1684"/>
                  </a:cubicBezTo>
                  <a:lnTo>
                    <a:pt x="7229" y="1684"/>
                  </a:lnTo>
                  <a:lnTo>
                    <a:pt x="7229" y="1537"/>
                  </a:lnTo>
                  <a:lnTo>
                    <a:pt x="7684" y="1537"/>
                  </a:lnTo>
                  <a:lnTo>
                    <a:pt x="7684" y="1377"/>
                  </a:lnTo>
                  <a:lnTo>
                    <a:pt x="7684" y="1230"/>
                  </a:lnTo>
                  <a:lnTo>
                    <a:pt x="7229" y="1230"/>
                  </a:lnTo>
                  <a:cubicBezTo>
                    <a:pt x="7229" y="1070"/>
                    <a:pt x="7229" y="1070"/>
                    <a:pt x="7377" y="1070"/>
                  </a:cubicBezTo>
                  <a:lnTo>
                    <a:pt x="7537" y="1070"/>
                  </a:lnTo>
                  <a:cubicBezTo>
                    <a:pt x="7844" y="1070"/>
                    <a:pt x="8151" y="1070"/>
                    <a:pt x="8299" y="922"/>
                  </a:cubicBezTo>
                  <a:lnTo>
                    <a:pt x="8299" y="762"/>
                  </a:lnTo>
                  <a:lnTo>
                    <a:pt x="8606" y="762"/>
                  </a:lnTo>
                  <a:cubicBezTo>
                    <a:pt x="8606" y="922"/>
                    <a:pt x="8606" y="922"/>
                    <a:pt x="8459" y="922"/>
                  </a:cubicBezTo>
                  <a:lnTo>
                    <a:pt x="8766" y="922"/>
                  </a:lnTo>
                  <a:lnTo>
                    <a:pt x="8766" y="762"/>
                  </a:lnTo>
                  <a:cubicBezTo>
                    <a:pt x="8914" y="615"/>
                    <a:pt x="9073" y="615"/>
                    <a:pt x="9221" y="615"/>
                  </a:cubicBezTo>
                  <a:lnTo>
                    <a:pt x="9073" y="762"/>
                  </a:lnTo>
                  <a:lnTo>
                    <a:pt x="9073" y="922"/>
                  </a:lnTo>
                  <a:lnTo>
                    <a:pt x="9528" y="922"/>
                  </a:lnTo>
                  <a:lnTo>
                    <a:pt x="9528" y="762"/>
                  </a:lnTo>
                  <a:lnTo>
                    <a:pt x="9836" y="762"/>
                  </a:lnTo>
                  <a:cubicBezTo>
                    <a:pt x="9836" y="762"/>
                    <a:pt x="9688" y="762"/>
                    <a:pt x="9688" y="615"/>
                  </a:cubicBezTo>
                  <a:lnTo>
                    <a:pt x="9836" y="615"/>
                  </a:lnTo>
                  <a:lnTo>
                    <a:pt x="9836" y="455"/>
                  </a:lnTo>
                  <a:cubicBezTo>
                    <a:pt x="9836" y="308"/>
                    <a:pt x="9688" y="308"/>
                    <a:pt x="9688" y="308"/>
                  </a:cubicBezTo>
                  <a:lnTo>
                    <a:pt x="9528" y="308"/>
                  </a:lnTo>
                  <a:cubicBezTo>
                    <a:pt x="9381" y="308"/>
                    <a:pt x="9221" y="308"/>
                    <a:pt x="8914" y="148"/>
                  </a:cubicBezTo>
                  <a:lnTo>
                    <a:pt x="8606" y="148"/>
                  </a:lnTo>
                  <a:cubicBezTo>
                    <a:pt x="8299" y="148"/>
                    <a:pt x="7844" y="148"/>
                    <a:pt x="7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6899650" y="2805075"/>
              <a:ext cx="4025" cy="25"/>
            </a:xfrm>
            <a:custGeom>
              <a:rect b="b" l="l" r="r" t="t"/>
              <a:pathLst>
                <a:path extrusionOk="0" h="1" w="161">
                  <a:moveTo>
                    <a:pt x="1" y="1"/>
                  </a:moveTo>
                  <a:lnTo>
                    <a:pt x="160"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6899650" y="28011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6680825" y="2828125"/>
              <a:ext cx="15400" cy="25"/>
            </a:xfrm>
            <a:custGeom>
              <a:rect b="b" l="l" r="r" t="t"/>
              <a:pathLst>
                <a:path extrusionOk="0" h="1" w="616">
                  <a:moveTo>
                    <a:pt x="1" y="1"/>
                  </a:moveTo>
                  <a:lnTo>
                    <a:pt x="455" y="1"/>
                  </a:lnTo>
                  <a:lnTo>
                    <a:pt x="615"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6915025" y="2805075"/>
              <a:ext cx="80850" cy="11400"/>
            </a:xfrm>
            <a:custGeom>
              <a:rect b="b" l="l" r="r" t="t"/>
              <a:pathLst>
                <a:path extrusionOk="0" h="456" w="3234">
                  <a:moveTo>
                    <a:pt x="2004" y="1"/>
                  </a:moveTo>
                  <a:cubicBezTo>
                    <a:pt x="1844" y="1"/>
                    <a:pt x="1697" y="1"/>
                    <a:pt x="1537" y="148"/>
                  </a:cubicBezTo>
                  <a:lnTo>
                    <a:pt x="922" y="148"/>
                  </a:lnTo>
                  <a:cubicBezTo>
                    <a:pt x="824" y="148"/>
                    <a:pt x="654" y="220"/>
                    <a:pt x="505" y="220"/>
                  </a:cubicBezTo>
                  <a:cubicBezTo>
                    <a:pt x="430" y="220"/>
                    <a:pt x="361" y="202"/>
                    <a:pt x="308" y="148"/>
                  </a:cubicBezTo>
                  <a:cubicBezTo>
                    <a:pt x="160" y="148"/>
                    <a:pt x="160" y="308"/>
                    <a:pt x="0" y="308"/>
                  </a:cubicBezTo>
                  <a:cubicBezTo>
                    <a:pt x="160" y="308"/>
                    <a:pt x="160" y="456"/>
                    <a:pt x="160" y="456"/>
                  </a:cubicBezTo>
                  <a:lnTo>
                    <a:pt x="1537" y="456"/>
                  </a:lnTo>
                  <a:lnTo>
                    <a:pt x="1537" y="308"/>
                  </a:lnTo>
                  <a:lnTo>
                    <a:pt x="1697" y="308"/>
                  </a:lnTo>
                  <a:lnTo>
                    <a:pt x="1537" y="456"/>
                  </a:lnTo>
                  <a:lnTo>
                    <a:pt x="2311" y="456"/>
                  </a:lnTo>
                  <a:cubicBezTo>
                    <a:pt x="2459" y="456"/>
                    <a:pt x="2926" y="456"/>
                    <a:pt x="3233" y="308"/>
                  </a:cubicBezTo>
                  <a:lnTo>
                    <a:pt x="1844" y="308"/>
                  </a:lnTo>
                  <a:lnTo>
                    <a:pt x="1844" y="148"/>
                  </a:lnTo>
                  <a:lnTo>
                    <a:pt x="2004" y="148"/>
                  </a:lnTo>
                  <a:lnTo>
                    <a:pt x="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6358125" y="28358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6838175" y="2824150"/>
              <a:ext cx="69175" cy="7700"/>
            </a:xfrm>
            <a:custGeom>
              <a:rect b="b" l="l" r="r" t="t"/>
              <a:pathLst>
                <a:path extrusionOk="0" h="308" w="2767">
                  <a:moveTo>
                    <a:pt x="161" y="160"/>
                  </a:moveTo>
                  <a:cubicBezTo>
                    <a:pt x="161" y="160"/>
                    <a:pt x="1" y="160"/>
                    <a:pt x="1" y="307"/>
                  </a:cubicBezTo>
                  <a:cubicBezTo>
                    <a:pt x="161" y="307"/>
                    <a:pt x="308" y="160"/>
                    <a:pt x="468" y="160"/>
                  </a:cubicBezTo>
                  <a:close/>
                  <a:moveTo>
                    <a:pt x="308" y="0"/>
                  </a:moveTo>
                  <a:cubicBezTo>
                    <a:pt x="468" y="0"/>
                    <a:pt x="615" y="0"/>
                    <a:pt x="615" y="160"/>
                  </a:cubicBezTo>
                  <a:lnTo>
                    <a:pt x="468" y="160"/>
                  </a:lnTo>
                  <a:cubicBezTo>
                    <a:pt x="468" y="160"/>
                    <a:pt x="468" y="307"/>
                    <a:pt x="615" y="307"/>
                  </a:cubicBezTo>
                  <a:lnTo>
                    <a:pt x="775" y="307"/>
                  </a:lnTo>
                  <a:lnTo>
                    <a:pt x="923" y="160"/>
                  </a:lnTo>
                  <a:cubicBezTo>
                    <a:pt x="1230" y="307"/>
                    <a:pt x="1390" y="307"/>
                    <a:pt x="1538" y="307"/>
                  </a:cubicBezTo>
                  <a:lnTo>
                    <a:pt x="2767" y="307"/>
                  </a:lnTo>
                  <a:lnTo>
                    <a:pt x="2767" y="160"/>
                  </a:lnTo>
                  <a:lnTo>
                    <a:pt x="2152" y="160"/>
                  </a:lnTo>
                  <a:cubicBezTo>
                    <a:pt x="2005" y="160"/>
                    <a:pt x="1845" y="16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6838175" y="28318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5"/>
            <p:cNvSpPr/>
            <p:nvPr/>
          </p:nvSpPr>
          <p:spPr>
            <a:xfrm>
              <a:off x="6999525" y="2805075"/>
              <a:ext cx="57825" cy="11400"/>
            </a:xfrm>
            <a:custGeom>
              <a:rect b="b" l="l" r="r" t="t"/>
              <a:pathLst>
                <a:path extrusionOk="0" h="456" w="2313">
                  <a:moveTo>
                    <a:pt x="1538" y="1"/>
                  </a:moveTo>
                  <a:lnTo>
                    <a:pt x="1538" y="148"/>
                  </a:lnTo>
                  <a:cubicBezTo>
                    <a:pt x="1845" y="148"/>
                    <a:pt x="2005" y="1"/>
                    <a:pt x="2312" y="1"/>
                  </a:cubicBezTo>
                  <a:close/>
                  <a:moveTo>
                    <a:pt x="161" y="1"/>
                  </a:moveTo>
                  <a:lnTo>
                    <a:pt x="1" y="148"/>
                  </a:lnTo>
                  <a:lnTo>
                    <a:pt x="161" y="308"/>
                  </a:lnTo>
                  <a:lnTo>
                    <a:pt x="308" y="308"/>
                  </a:lnTo>
                  <a:cubicBezTo>
                    <a:pt x="308" y="308"/>
                    <a:pt x="161" y="308"/>
                    <a:pt x="1" y="456"/>
                  </a:cubicBezTo>
                  <a:cubicBezTo>
                    <a:pt x="308" y="456"/>
                    <a:pt x="616" y="456"/>
                    <a:pt x="1083" y="308"/>
                  </a:cubicBezTo>
                  <a:cubicBezTo>
                    <a:pt x="1230" y="308"/>
                    <a:pt x="1390" y="308"/>
                    <a:pt x="1538" y="148"/>
                  </a:cubicBezTo>
                  <a:lnTo>
                    <a:pt x="1230" y="148"/>
                  </a:lnTo>
                  <a:cubicBezTo>
                    <a:pt x="1230" y="228"/>
                    <a:pt x="1193" y="268"/>
                    <a:pt x="1137" y="268"/>
                  </a:cubicBezTo>
                  <a:cubicBezTo>
                    <a:pt x="1080" y="268"/>
                    <a:pt x="1003" y="228"/>
                    <a:pt x="923" y="148"/>
                  </a:cubicBezTo>
                  <a:lnTo>
                    <a:pt x="1083" y="148"/>
                  </a:lnTo>
                  <a:cubicBezTo>
                    <a:pt x="1230" y="148"/>
                    <a:pt x="1390" y="1"/>
                    <a:pt x="1538" y="1"/>
                  </a:cubicBezTo>
                  <a:lnTo>
                    <a:pt x="616" y="1"/>
                  </a:lnTo>
                  <a:cubicBezTo>
                    <a:pt x="542" y="75"/>
                    <a:pt x="465" y="112"/>
                    <a:pt x="388" y="112"/>
                  </a:cubicBezTo>
                  <a:cubicBezTo>
                    <a:pt x="311" y="112"/>
                    <a:pt x="234" y="75"/>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5"/>
            <p:cNvSpPr/>
            <p:nvPr/>
          </p:nvSpPr>
          <p:spPr>
            <a:xfrm>
              <a:off x="6753675" y="28588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5"/>
            <p:cNvSpPr/>
            <p:nvPr/>
          </p:nvSpPr>
          <p:spPr>
            <a:xfrm>
              <a:off x="6753675" y="2851175"/>
              <a:ext cx="46125" cy="15400"/>
            </a:xfrm>
            <a:custGeom>
              <a:rect b="b" l="l" r="r" t="t"/>
              <a:pathLst>
                <a:path extrusionOk="0" h="616" w="1845">
                  <a:moveTo>
                    <a:pt x="1082" y="308"/>
                  </a:moveTo>
                  <a:lnTo>
                    <a:pt x="1082" y="456"/>
                  </a:lnTo>
                  <a:cubicBezTo>
                    <a:pt x="1082" y="308"/>
                    <a:pt x="1082" y="308"/>
                    <a:pt x="922" y="308"/>
                  </a:cubicBezTo>
                  <a:close/>
                  <a:moveTo>
                    <a:pt x="467" y="1"/>
                  </a:moveTo>
                  <a:cubicBezTo>
                    <a:pt x="307" y="149"/>
                    <a:pt x="160" y="149"/>
                    <a:pt x="0" y="308"/>
                  </a:cubicBezTo>
                  <a:lnTo>
                    <a:pt x="307" y="308"/>
                  </a:lnTo>
                  <a:cubicBezTo>
                    <a:pt x="307" y="149"/>
                    <a:pt x="467" y="149"/>
                    <a:pt x="467" y="149"/>
                  </a:cubicBezTo>
                  <a:lnTo>
                    <a:pt x="615" y="149"/>
                  </a:lnTo>
                  <a:lnTo>
                    <a:pt x="615" y="308"/>
                  </a:lnTo>
                  <a:lnTo>
                    <a:pt x="467" y="308"/>
                  </a:lnTo>
                  <a:cubicBezTo>
                    <a:pt x="467" y="456"/>
                    <a:pt x="615" y="456"/>
                    <a:pt x="615" y="456"/>
                  </a:cubicBezTo>
                  <a:cubicBezTo>
                    <a:pt x="615" y="456"/>
                    <a:pt x="775" y="456"/>
                    <a:pt x="922" y="616"/>
                  </a:cubicBezTo>
                  <a:cubicBezTo>
                    <a:pt x="922" y="616"/>
                    <a:pt x="1082" y="616"/>
                    <a:pt x="1229" y="456"/>
                  </a:cubicBezTo>
                  <a:lnTo>
                    <a:pt x="1389" y="456"/>
                  </a:lnTo>
                  <a:lnTo>
                    <a:pt x="1389" y="308"/>
                  </a:lnTo>
                  <a:lnTo>
                    <a:pt x="1537" y="456"/>
                  </a:lnTo>
                  <a:lnTo>
                    <a:pt x="1844" y="456"/>
                  </a:lnTo>
                  <a:cubicBezTo>
                    <a:pt x="1697" y="308"/>
                    <a:pt x="1697" y="308"/>
                    <a:pt x="1537" y="308"/>
                  </a:cubicBezTo>
                  <a:cubicBezTo>
                    <a:pt x="1389" y="308"/>
                    <a:pt x="1229" y="149"/>
                    <a:pt x="1082" y="149"/>
                  </a:cubicBezTo>
                  <a:cubicBezTo>
                    <a:pt x="922" y="1"/>
                    <a:pt x="775" y="1"/>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a:off x="7245400" y="2831825"/>
              <a:ext cx="23075" cy="15400"/>
            </a:xfrm>
            <a:custGeom>
              <a:rect b="b" l="l" r="r" t="t"/>
              <a:pathLst>
                <a:path extrusionOk="0" h="616" w="923">
                  <a:moveTo>
                    <a:pt x="775" y="0"/>
                  </a:moveTo>
                  <a:cubicBezTo>
                    <a:pt x="775" y="0"/>
                    <a:pt x="615" y="0"/>
                    <a:pt x="468" y="160"/>
                  </a:cubicBezTo>
                  <a:lnTo>
                    <a:pt x="308" y="160"/>
                  </a:lnTo>
                  <a:lnTo>
                    <a:pt x="161" y="308"/>
                  </a:lnTo>
                  <a:lnTo>
                    <a:pt x="308" y="308"/>
                  </a:lnTo>
                  <a:lnTo>
                    <a:pt x="308" y="468"/>
                  </a:lnTo>
                  <a:lnTo>
                    <a:pt x="161" y="308"/>
                  </a:lnTo>
                  <a:cubicBezTo>
                    <a:pt x="161" y="468"/>
                    <a:pt x="161" y="468"/>
                    <a:pt x="1" y="468"/>
                  </a:cubicBezTo>
                  <a:lnTo>
                    <a:pt x="1" y="615"/>
                  </a:lnTo>
                  <a:lnTo>
                    <a:pt x="161" y="615"/>
                  </a:lnTo>
                  <a:cubicBezTo>
                    <a:pt x="308" y="468"/>
                    <a:pt x="468" y="468"/>
                    <a:pt x="468" y="468"/>
                  </a:cubicBezTo>
                  <a:lnTo>
                    <a:pt x="775" y="468"/>
                  </a:lnTo>
                  <a:cubicBezTo>
                    <a:pt x="923" y="468"/>
                    <a:pt x="923" y="468"/>
                    <a:pt x="923" y="308"/>
                  </a:cubicBezTo>
                  <a:lnTo>
                    <a:pt x="923" y="160"/>
                  </a:lnTo>
                  <a:cubicBezTo>
                    <a:pt x="923" y="0"/>
                    <a:pt x="775" y="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7245400" y="2847200"/>
              <a:ext cx="25" cy="25"/>
            </a:xfrm>
            <a:custGeom>
              <a:rect b="b" l="l" r="r" t="t"/>
              <a:pathLst>
                <a:path extrusionOk="0" h="1" w="1">
                  <a:moveTo>
                    <a:pt x="1" y="0"/>
                  </a:move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
            <p:cNvSpPr/>
            <p:nvPr/>
          </p:nvSpPr>
          <p:spPr>
            <a:xfrm>
              <a:off x="6642400" y="2808775"/>
              <a:ext cx="26775" cy="7700"/>
            </a:xfrm>
            <a:custGeom>
              <a:rect b="b" l="l" r="r" t="t"/>
              <a:pathLst>
                <a:path extrusionOk="0" h="308" w="1071">
                  <a:moveTo>
                    <a:pt x="148" y="0"/>
                  </a:moveTo>
                  <a:cubicBezTo>
                    <a:pt x="148" y="0"/>
                    <a:pt x="1" y="0"/>
                    <a:pt x="1" y="160"/>
                  </a:cubicBezTo>
                  <a:cubicBezTo>
                    <a:pt x="308" y="160"/>
                    <a:pt x="456" y="308"/>
                    <a:pt x="616" y="308"/>
                  </a:cubicBezTo>
                  <a:cubicBezTo>
                    <a:pt x="763" y="308"/>
                    <a:pt x="923" y="308"/>
                    <a:pt x="1070" y="160"/>
                  </a:cubicBezTo>
                  <a:cubicBezTo>
                    <a:pt x="1070" y="160"/>
                    <a:pt x="923" y="160"/>
                    <a:pt x="923" y="0"/>
                  </a:cubicBezTo>
                  <a:lnTo>
                    <a:pt x="923" y="160"/>
                  </a:lnTo>
                  <a:lnTo>
                    <a:pt x="763" y="0"/>
                  </a:lnTo>
                  <a:cubicBezTo>
                    <a:pt x="689" y="80"/>
                    <a:pt x="576" y="120"/>
                    <a:pt x="460" y="120"/>
                  </a:cubicBezTo>
                  <a:cubicBezTo>
                    <a:pt x="345" y="120"/>
                    <a:pt x="228" y="8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5"/>
            <p:cNvSpPr/>
            <p:nvPr/>
          </p:nvSpPr>
          <p:spPr>
            <a:xfrm>
              <a:off x="6415600" y="2828125"/>
              <a:ext cx="23075" cy="7725"/>
            </a:xfrm>
            <a:custGeom>
              <a:rect b="b" l="l" r="r" t="t"/>
              <a:pathLst>
                <a:path extrusionOk="0" h="309" w="923">
                  <a:moveTo>
                    <a:pt x="467" y="1"/>
                  </a:moveTo>
                  <a:cubicBezTo>
                    <a:pt x="308" y="1"/>
                    <a:pt x="160" y="148"/>
                    <a:pt x="0" y="148"/>
                  </a:cubicBezTo>
                  <a:cubicBezTo>
                    <a:pt x="160" y="148"/>
                    <a:pt x="308" y="308"/>
                    <a:pt x="308" y="308"/>
                  </a:cubicBezTo>
                  <a:cubicBezTo>
                    <a:pt x="467" y="148"/>
                    <a:pt x="615" y="148"/>
                    <a:pt x="922" y="148"/>
                  </a:cubicBezTo>
                  <a:lnTo>
                    <a:pt x="615" y="148"/>
                  </a:lnTo>
                  <a:cubicBezTo>
                    <a:pt x="615" y="148"/>
                    <a:pt x="615" y="1"/>
                    <a:pt x="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5"/>
            <p:cNvSpPr/>
            <p:nvPr/>
          </p:nvSpPr>
          <p:spPr>
            <a:xfrm>
              <a:off x="6915025" y="2801100"/>
              <a:ext cx="19375" cy="7700"/>
            </a:xfrm>
            <a:custGeom>
              <a:rect b="b" l="l" r="r" t="t"/>
              <a:pathLst>
                <a:path extrusionOk="0" h="308" w="775">
                  <a:moveTo>
                    <a:pt x="160" y="0"/>
                  </a:moveTo>
                  <a:cubicBezTo>
                    <a:pt x="0" y="0"/>
                    <a:pt x="0" y="0"/>
                    <a:pt x="0" y="160"/>
                  </a:cubicBezTo>
                  <a:lnTo>
                    <a:pt x="0" y="307"/>
                  </a:lnTo>
                  <a:cubicBezTo>
                    <a:pt x="308" y="307"/>
                    <a:pt x="467" y="160"/>
                    <a:pt x="615" y="160"/>
                  </a:cubicBezTo>
                  <a:cubicBezTo>
                    <a:pt x="775" y="160"/>
                    <a:pt x="775" y="16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5"/>
            <p:cNvSpPr/>
            <p:nvPr/>
          </p:nvSpPr>
          <p:spPr>
            <a:xfrm>
              <a:off x="6934375" y="2801100"/>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6377175" y="2847200"/>
              <a:ext cx="11700" cy="4000"/>
            </a:xfrm>
            <a:custGeom>
              <a:rect b="b" l="l" r="r" t="t"/>
              <a:pathLst>
                <a:path extrusionOk="0" h="160" w="468">
                  <a:moveTo>
                    <a:pt x="1" y="0"/>
                  </a:moveTo>
                  <a:lnTo>
                    <a:pt x="1" y="160"/>
                  </a:lnTo>
                  <a:lnTo>
                    <a:pt x="160" y="160"/>
                  </a:lnTo>
                  <a:cubicBezTo>
                    <a:pt x="308" y="160"/>
                    <a:pt x="308" y="0"/>
                    <a:pt x="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6150675" y="2904975"/>
              <a:ext cx="7700" cy="3700"/>
            </a:xfrm>
            <a:custGeom>
              <a:rect b="b" l="l" r="r" t="t"/>
              <a:pathLst>
                <a:path extrusionOk="0" h="148" w="308">
                  <a:moveTo>
                    <a:pt x="0" y="0"/>
                  </a:moveTo>
                  <a:cubicBezTo>
                    <a:pt x="148" y="148"/>
                    <a:pt x="0" y="148"/>
                    <a:pt x="0" y="148"/>
                  </a:cubicBezTo>
                  <a:lnTo>
                    <a:pt x="308" y="148"/>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6200450" y="2900975"/>
              <a:ext cx="7725" cy="4025"/>
            </a:xfrm>
            <a:custGeom>
              <a:rect b="b" l="l" r="r" t="t"/>
              <a:pathLst>
                <a:path extrusionOk="0" h="161" w="309">
                  <a:moveTo>
                    <a:pt x="1" y="1"/>
                  </a:moveTo>
                  <a:lnTo>
                    <a:pt x="1" y="160"/>
                  </a:lnTo>
                  <a:lnTo>
                    <a:pt x="161" y="160"/>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5"/>
            <p:cNvSpPr/>
            <p:nvPr/>
          </p:nvSpPr>
          <p:spPr>
            <a:xfrm>
              <a:off x="6208150" y="290097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5"/>
            <p:cNvSpPr/>
            <p:nvPr/>
          </p:nvSpPr>
          <p:spPr>
            <a:xfrm>
              <a:off x="6212125" y="29009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6212125" y="2900975"/>
              <a:ext cx="11400" cy="7700"/>
            </a:xfrm>
            <a:custGeom>
              <a:rect b="b" l="l" r="r" t="t"/>
              <a:pathLst>
                <a:path extrusionOk="0" h="308" w="456">
                  <a:moveTo>
                    <a:pt x="1" y="1"/>
                  </a:moveTo>
                  <a:cubicBezTo>
                    <a:pt x="1" y="1"/>
                    <a:pt x="148" y="160"/>
                    <a:pt x="148" y="308"/>
                  </a:cubicBezTo>
                  <a:cubicBezTo>
                    <a:pt x="308" y="308"/>
                    <a:pt x="308" y="308"/>
                    <a:pt x="456" y="160"/>
                  </a:cubicBezTo>
                  <a:lnTo>
                    <a:pt x="148" y="160"/>
                  </a:lnTo>
                  <a:cubicBezTo>
                    <a:pt x="148" y="1"/>
                    <a:pt x="14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6142975" y="2916350"/>
              <a:ext cx="7725" cy="3025"/>
            </a:xfrm>
            <a:custGeom>
              <a:rect b="b" l="l" r="r" t="t"/>
              <a:pathLst>
                <a:path extrusionOk="0" h="121" w="309">
                  <a:moveTo>
                    <a:pt x="1" y="0"/>
                  </a:moveTo>
                  <a:cubicBezTo>
                    <a:pt x="75" y="80"/>
                    <a:pt x="152" y="120"/>
                    <a:pt x="210" y="120"/>
                  </a:cubicBezTo>
                  <a:cubicBezTo>
                    <a:pt x="268" y="120"/>
                    <a:pt x="308" y="8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7091725" y="2791775"/>
              <a:ext cx="7725" cy="5650"/>
            </a:xfrm>
            <a:custGeom>
              <a:rect b="b" l="l" r="r" t="t"/>
              <a:pathLst>
                <a:path extrusionOk="0" h="226" w="309">
                  <a:moveTo>
                    <a:pt x="199" y="0"/>
                  </a:moveTo>
                  <a:cubicBezTo>
                    <a:pt x="143" y="0"/>
                    <a:pt x="107" y="66"/>
                    <a:pt x="1" y="66"/>
                  </a:cubicBezTo>
                  <a:lnTo>
                    <a:pt x="161" y="226"/>
                  </a:lnTo>
                  <a:cubicBezTo>
                    <a:pt x="161" y="66"/>
                    <a:pt x="308" y="66"/>
                    <a:pt x="308" y="66"/>
                  </a:cubicBezTo>
                  <a:cubicBezTo>
                    <a:pt x="259" y="17"/>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5"/>
            <p:cNvSpPr/>
            <p:nvPr/>
          </p:nvSpPr>
          <p:spPr>
            <a:xfrm>
              <a:off x="6738300" y="2820450"/>
              <a:ext cx="4025" cy="25"/>
            </a:xfrm>
            <a:custGeom>
              <a:rect b="b" l="l" r="r" t="t"/>
              <a:pathLst>
                <a:path extrusionOk="0" h="1" w="161">
                  <a:moveTo>
                    <a:pt x="0" y="1"/>
                  </a:moveTo>
                  <a:lnTo>
                    <a:pt x="0" y="1"/>
                  </a:lnTo>
                  <a:lnTo>
                    <a:pt x="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6208150" y="288960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5"/>
            <p:cNvSpPr/>
            <p:nvPr/>
          </p:nvSpPr>
          <p:spPr>
            <a:xfrm>
              <a:off x="6204450" y="2893300"/>
              <a:ext cx="3725" cy="4025"/>
            </a:xfrm>
            <a:custGeom>
              <a:rect b="b" l="l" r="r" t="t"/>
              <a:pathLst>
                <a:path extrusionOk="0" h="161" w="149">
                  <a:moveTo>
                    <a:pt x="148" y="0"/>
                  </a:moveTo>
                  <a:cubicBezTo>
                    <a:pt x="1" y="160"/>
                    <a:pt x="148" y="160"/>
                    <a:pt x="148" y="160"/>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5"/>
            <p:cNvSpPr/>
            <p:nvPr/>
          </p:nvSpPr>
          <p:spPr>
            <a:xfrm>
              <a:off x="6684525" y="2821375"/>
              <a:ext cx="4000" cy="2800"/>
            </a:xfrm>
            <a:custGeom>
              <a:rect b="b" l="l" r="r" t="t"/>
              <a:pathLst>
                <a:path extrusionOk="0" h="112" w="160">
                  <a:moveTo>
                    <a:pt x="80" y="1"/>
                  </a:moveTo>
                  <a:cubicBezTo>
                    <a:pt x="40" y="1"/>
                    <a:pt x="0" y="37"/>
                    <a:pt x="0" y="111"/>
                  </a:cubicBezTo>
                  <a:lnTo>
                    <a:pt x="160" y="111"/>
                  </a:lnTo>
                  <a:cubicBezTo>
                    <a:pt x="160" y="37"/>
                    <a:pt x="120" y="1"/>
                    <a:pt x="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a:off x="6208150" y="2900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5"/>
            <p:cNvSpPr/>
            <p:nvPr/>
          </p:nvSpPr>
          <p:spPr>
            <a:xfrm>
              <a:off x="6208150" y="2900975"/>
              <a:ext cx="4000" cy="4025"/>
            </a:xfrm>
            <a:custGeom>
              <a:rect b="b" l="l" r="r" t="t"/>
              <a:pathLst>
                <a:path extrusionOk="0" h="161" w="160">
                  <a:moveTo>
                    <a:pt x="0" y="1"/>
                  </a:moveTo>
                  <a:lnTo>
                    <a:pt x="0" y="160"/>
                  </a:lnTo>
                  <a:lnTo>
                    <a:pt x="160" y="160"/>
                  </a:lnTo>
                  <a:cubicBezTo>
                    <a:pt x="0" y="160"/>
                    <a:pt x="0" y="1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5"/>
            <p:cNvSpPr/>
            <p:nvPr/>
          </p:nvSpPr>
          <p:spPr>
            <a:xfrm>
              <a:off x="6903650" y="2812775"/>
              <a:ext cx="3700" cy="3700"/>
            </a:xfrm>
            <a:custGeom>
              <a:rect b="b" l="l" r="r" t="t"/>
              <a:pathLst>
                <a:path extrusionOk="0" h="148" w="148">
                  <a:moveTo>
                    <a:pt x="148" y="0"/>
                  </a:moveTo>
                  <a:cubicBezTo>
                    <a:pt x="0" y="0"/>
                    <a:pt x="0" y="0"/>
                    <a:pt x="0" y="148"/>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6684525" y="2812775"/>
              <a:ext cx="4000" cy="3700"/>
            </a:xfrm>
            <a:custGeom>
              <a:rect b="b" l="l" r="r" t="t"/>
              <a:pathLst>
                <a:path extrusionOk="0" h="148" w="160">
                  <a:moveTo>
                    <a:pt x="0" y="0"/>
                  </a:moveTo>
                  <a:lnTo>
                    <a:pt x="0" y="148"/>
                  </a:ln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6054475" y="2981800"/>
              <a:ext cx="4025" cy="3725"/>
            </a:xfrm>
            <a:custGeom>
              <a:rect b="b" l="l" r="r" t="t"/>
              <a:pathLst>
                <a:path extrusionOk="0" h="149" w="161">
                  <a:moveTo>
                    <a:pt x="0" y="1"/>
                  </a:moveTo>
                  <a:lnTo>
                    <a:pt x="0" y="148"/>
                  </a:lnTo>
                  <a:cubicBezTo>
                    <a:pt x="16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7253100" y="2805075"/>
              <a:ext cx="4000" cy="3725"/>
            </a:xfrm>
            <a:custGeom>
              <a:rect b="b" l="l" r="r" t="t"/>
              <a:pathLst>
                <a:path extrusionOk="0" h="149" w="160">
                  <a:moveTo>
                    <a:pt x="0" y="1"/>
                  </a:moveTo>
                  <a:lnTo>
                    <a:pt x="0" y="148"/>
                  </a:lnTo>
                  <a:lnTo>
                    <a:pt x="160" y="148"/>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5"/>
            <p:cNvSpPr/>
            <p:nvPr/>
          </p:nvSpPr>
          <p:spPr>
            <a:xfrm>
              <a:off x="6865225" y="2835825"/>
              <a:ext cx="3725" cy="3700"/>
            </a:xfrm>
            <a:custGeom>
              <a:rect b="b" l="l" r="r" t="t"/>
              <a:pathLst>
                <a:path extrusionOk="0" h="148" w="149">
                  <a:moveTo>
                    <a:pt x="148" y="0"/>
                  </a:moveTo>
                  <a:cubicBezTo>
                    <a:pt x="148" y="0"/>
                    <a:pt x="1" y="0"/>
                    <a:pt x="1" y="148"/>
                  </a:cubicBezTo>
                  <a:lnTo>
                    <a:pt x="148" y="148"/>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5"/>
            <p:cNvSpPr/>
            <p:nvPr/>
          </p:nvSpPr>
          <p:spPr>
            <a:xfrm>
              <a:off x="5804925" y="3012550"/>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5"/>
            <p:cNvSpPr/>
            <p:nvPr/>
          </p:nvSpPr>
          <p:spPr>
            <a:xfrm>
              <a:off x="7249400" y="285487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6880600" y="28358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5"/>
            <p:cNvSpPr/>
            <p:nvPr/>
          </p:nvSpPr>
          <p:spPr>
            <a:xfrm>
              <a:off x="7130150" y="2797400"/>
              <a:ext cx="25" cy="3725"/>
            </a:xfrm>
            <a:custGeom>
              <a:rect b="b" l="l" r="r" t="t"/>
              <a:pathLst>
                <a:path extrusionOk="0" h="149" w="1">
                  <a:moveTo>
                    <a:pt x="1" y="148"/>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5"/>
            <p:cNvSpPr/>
            <p:nvPr/>
          </p:nvSpPr>
          <p:spPr>
            <a:xfrm>
              <a:off x="6811450" y="2828125"/>
              <a:ext cx="3700" cy="3725"/>
            </a:xfrm>
            <a:custGeom>
              <a:rect b="b" l="l" r="r" t="t"/>
              <a:pathLst>
                <a:path extrusionOk="0" h="149" w="148">
                  <a:moveTo>
                    <a:pt x="148" y="1"/>
                  </a:moveTo>
                  <a:cubicBezTo>
                    <a:pt x="148" y="1"/>
                    <a:pt x="148" y="148"/>
                    <a:pt x="0" y="148"/>
                  </a:cubicBez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5"/>
            <p:cNvSpPr/>
            <p:nvPr/>
          </p:nvSpPr>
          <p:spPr>
            <a:xfrm>
              <a:off x="6891975" y="2812775"/>
              <a:ext cx="4000" cy="25"/>
            </a:xfrm>
            <a:custGeom>
              <a:rect b="b" l="l" r="r" t="t"/>
              <a:pathLst>
                <a:path extrusionOk="0" h="1" w="160">
                  <a:moveTo>
                    <a:pt x="0" y="0"/>
                  </a:moveTo>
                  <a:lnTo>
                    <a:pt x="16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5"/>
            <p:cNvSpPr/>
            <p:nvPr/>
          </p:nvSpPr>
          <p:spPr>
            <a:xfrm>
              <a:off x="6891975" y="28127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7257075" y="28548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7257075" y="2854875"/>
              <a:ext cx="3725" cy="25"/>
            </a:xfrm>
            <a:custGeom>
              <a:rect b="b" l="l" r="r" t="t"/>
              <a:pathLst>
                <a:path extrusionOk="0" h="1" w="149">
                  <a:moveTo>
                    <a:pt x="1" y="1"/>
                  </a:moveTo>
                  <a:lnTo>
                    <a:pt x="1"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7322250" y="281277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7322250" y="2808775"/>
              <a:ext cx="25" cy="4025"/>
            </a:xfrm>
            <a:custGeom>
              <a:rect b="b" l="l" r="r" t="t"/>
              <a:pathLst>
                <a:path extrusionOk="0" h="161" w="1">
                  <a:moveTo>
                    <a:pt x="0" y="16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6784400" y="286655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7341600" y="2801100"/>
              <a:ext cx="3725" cy="4000"/>
            </a:xfrm>
            <a:custGeom>
              <a:rect b="b" l="l" r="r" t="t"/>
              <a:pathLst>
                <a:path extrusionOk="0" h="160" w="149">
                  <a:moveTo>
                    <a:pt x="1" y="0"/>
                  </a:moveTo>
                  <a:lnTo>
                    <a:pt x="1" y="160"/>
                  </a:lnTo>
                  <a:cubicBezTo>
                    <a:pt x="148" y="0"/>
                    <a:pt x="14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6753675" y="28588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6753675" y="2858875"/>
              <a:ext cx="25" cy="3700"/>
            </a:xfrm>
            <a:custGeom>
              <a:rect b="b" l="l" r="r" t="t"/>
              <a:pathLst>
                <a:path extrusionOk="0" h="148" w="1">
                  <a:moveTo>
                    <a:pt x="0" y="148"/>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6204450" y="2904975"/>
              <a:ext cx="3725" cy="25"/>
            </a:xfrm>
            <a:custGeom>
              <a:rect b="b" l="l" r="r" t="t"/>
              <a:pathLst>
                <a:path extrusionOk="0" h="1" w="149">
                  <a:moveTo>
                    <a:pt x="148"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6208150" y="2889600"/>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6204450" y="2889600"/>
              <a:ext cx="3725" cy="25"/>
            </a:xfrm>
            <a:custGeom>
              <a:rect b="b" l="l" r="r" t="t"/>
              <a:pathLst>
                <a:path extrusionOk="0" h="1" w="149">
                  <a:moveTo>
                    <a:pt x="148" y="1"/>
                  </a:moveTo>
                  <a:lnTo>
                    <a:pt x="1" y="1"/>
                  </a:lnTo>
                  <a:lnTo>
                    <a:pt x="1"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
            <p:cNvSpPr/>
            <p:nvPr/>
          </p:nvSpPr>
          <p:spPr>
            <a:xfrm>
              <a:off x="6769025" y="2816450"/>
              <a:ext cx="4025" cy="25"/>
            </a:xfrm>
            <a:custGeom>
              <a:rect b="b" l="l" r="r" t="t"/>
              <a:pathLst>
                <a:path extrusionOk="0" h="1" w="161">
                  <a:moveTo>
                    <a:pt x="1" y="1"/>
                  </a:moveTo>
                  <a:lnTo>
                    <a:pt x="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5"/>
            <p:cNvSpPr/>
            <p:nvPr/>
          </p:nvSpPr>
          <p:spPr>
            <a:xfrm>
              <a:off x="6684525" y="28127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5"/>
            <p:cNvSpPr/>
            <p:nvPr/>
          </p:nvSpPr>
          <p:spPr>
            <a:xfrm>
              <a:off x="6684525" y="28127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6915025" y="2812775"/>
              <a:ext cx="25" cy="25"/>
            </a:xfrm>
            <a:custGeom>
              <a:rect b="b" l="l" r="r" t="t"/>
              <a:pathLst>
                <a:path extrusionOk="0" h="1" w="1">
                  <a:moveTo>
                    <a:pt x="0"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6269600" y="2843500"/>
              <a:ext cx="7725" cy="3725"/>
            </a:xfrm>
            <a:custGeom>
              <a:rect b="b" l="l" r="r" t="t"/>
              <a:pathLst>
                <a:path extrusionOk="0" h="149" w="309">
                  <a:moveTo>
                    <a:pt x="161" y="1"/>
                  </a:moveTo>
                  <a:cubicBezTo>
                    <a:pt x="1" y="1"/>
                    <a:pt x="1" y="1"/>
                    <a:pt x="1" y="148"/>
                  </a:cubicBezTo>
                  <a:lnTo>
                    <a:pt x="308" y="148"/>
                  </a:lnTo>
                  <a:cubicBezTo>
                    <a:pt x="308" y="1"/>
                    <a:pt x="161"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5"/>
            <p:cNvSpPr/>
            <p:nvPr/>
          </p:nvSpPr>
          <p:spPr>
            <a:xfrm>
              <a:off x="6181400" y="2854875"/>
              <a:ext cx="11400" cy="4025"/>
            </a:xfrm>
            <a:custGeom>
              <a:rect b="b" l="l" r="r" t="t"/>
              <a:pathLst>
                <a:path extrusionOk="0" h="161" w="456">
                  <a:moveTo>
                    <a:pt x="148" y="1"/>
                  </a:moveTo>
                  <a:lnTo>
                    <a:pt x="1" y="160"/>
                  </a:lnTo>
                  <a:lnTo>
                    <a:pt x="455" y="160"/>
                  </a:lnTo>
                  <a:lnTo>
                    <a:pt x="4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5"/>
            <p:cNvSpPr/>
            <p:nvPr/>
          </p:nvSpPr>
          <p:spPr>
            <a:xfrm>
              <a:off x="6212125" y="2851175"/>
              <a:ext cx="11400" cy="3725"/>
            </a:xfrm>
            <a:custGeom>
              <a:rect b="b" l="l" r="r" t="t"/>
              <a:pathLst>
                <a:path extrusionOk="0" h="149" w="456">
                  <a:moveTo>
                    <a:pt x="148" y="1"/>
                  </a:moveTo>
                  <a:cubicBezTo>
                    <a:pt x="1" y="1"/>
                    <a:pt x="1" y="1"/>
                    <a:pt x="1" y="149"/>
                  </a:cubicBezTo>
                  <a:cubicBezTo>
                    <a:pt x="148" y="149"/>
                    <a:pt x="308" y="1"/>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6212125" y="2847200"/>
              <a:ext cx="3725" cy="25"/>
            </a:xfrm>
            <a:custGeom>
              <a:rect b="b" l="l" r="r" t="t"/>
              <a:pathLst>
                <a:path extrusionOk="0" h="1" w="149">
                  <a:moveTo>
                    <a:pt x="148"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6020050" y="287422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6169725" y="2854875"/>
              <a:ext cx="4025" cy="4025"/>
            </a:xfrm>
            <a:custGeom>
              <a:rect b="b" l="l" r="r" t="t"/>
              <a:pathLst>
                <a:path extrusionOk="0" h="161" w="161">
                  <a:moveTo>
                    <a:pt x="0" y="1"/>
                  </a:moveTo>
                  <a:lnTo>
                    <a:pt x="0" y="160"/>
                  </a:lnTo>
                  <a:lnTo>
                    <a:pt x="160" y="160"/>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5839325" y="2889600"/>
              <a:ext cx="25" cy="3725"/>
            </a:xfrm>
            <a:custGeom>
              <a:rect b="b" l="l" r="r" t="t"/>
              <a:pathLst>
                <a:path extrusionOk="0" h="149" w="1">
                  <a:moveTo>
                    <a:pt x="1" y="148"/>
                  </a:moveTo>
                  <a:lnTo>
                    <a:pt x="1" y="148"/>
                  </a:lnTo>
                  <a:lnTo>
                    <a:pt x="1" y="148"/>
                  </a:lnTo>
                  <a:lnTo>
                    <a:pt x="1" y="14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7195625" y="2743625"/>
              <a:ext cx="3700" cy="25"/>
            </a:xfrm>
            <a:custGeom>
              <a:rect b="b" l="l" r="r" t="t"/>
              <a:pathLst>
                <a:path extrusionOk="0" h="1" w="148">
                  <a:moveTo>
                    <a:pt x="0" y="0"/>
                  </a:move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7114775" y="2762675"/>
              <a:ext cx="25" cy="4025"/>
            </a:xfrm>
            <a:custGeom>
              <a:rect b="b" l="l" r="r" t="t"/>
              <a:pathLst>
                <a:path extrusionOk="0" h="161" w="1">
                  <a:moveTo>
                    <a:pt x="1" y="160"/>
                  </a:moveTo>
                  <a:lnTo>
                    <a:pt x="1" y="160"/>
                  </a:lnTo>
                  <a:lnTo>
                    <a:pt x="1" y="0"/>
                  </a:lnTo>
                  <a:lnTo>
                    <a:pt x="1" y="160"/>
                  </a:lnTo>
                  <a:lnTo>
                    <a:pt x="1" y="160"/>
                  </a:lnTo>
                  <a:lnTo>
                    <a:pt x="1"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6957425" y="2774350"/>
              <a:ext cx="3725" cy="3725"/>
            </a:xfrm>
            <a:custGeom>
              <a:rect b="b" l="l" r="r" t="t"/>
              <a:pathLst>
                <a:path extrusionOk="0" h="149" w="149">
                  <a:moveTo>
                    <a:pt x="148" y="1"/>
                  </a:moveTo>
                  <a:cubicBezTo>
                    <a:pt x="1" y="1"/>
                    <a:pt x="1" y="148"/>
                    <a:pt x="1" y="148"/>
                  </a:cubicBez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6507800" y="2797400"/>
              <a:ext cx="4025" cy="3725"/>
            </a:xfrm>
            <a:custGeom>
              <a:rect b="b" l="l" r="r" t="t"/>
              <a:pathLst>
                <a:path extrusionOk="0" h="149" w="161">
                  <a:moveTo>
                    <a:pt x="0" y="1"/>
                  </a:moveTo>
                  <a:lnTo>
                    <a:pt x="0" y="148"/>
                  </a:lnTo>
                  <a:cubicBezTo>
                    <a:pt x="160" y="148"/>
                    <a:pt x="160" y="148"/>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6822825" y="2766675"/>
              <a:ext cx="25" cy="25"/>
            </a:xfrm>
            <a:custGeom>
              <a:rect b="b" l="l" r="r" t="t"/>
              <a:pathLst>
                <a:path extrusionOk="0" h="1" w="1">
                  <a:moveTo>
                    <a:pt x="0" y="0"/>
                  </a:move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6822825" y="27666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6277300" y="2812775"/>
              <a:ext cx="4000" cy="3700"/>
            </a:xfrm>
            <a:custGeom>
              <a:rect b="b" l="l" r="r" t="t"/>
              <a:pathLst>
                <a:path extrusionOk="0" h="148" w="160">
                  <a:moveTo>
                    <a:pt x="160" y="0"/>
                  </a:moveTo>
                  <a:lnTo>
                    <a:pt x="0" y="148"/>
                  </a:ln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6258225" y="2870250"/>
              <a:ext cx="3725" cy="25"/>
            </a:xfrm>
            <a:custGeom>
              <a:rect b="b" l="l" r="r" t="t"/>
              <a:pathLst>
                <a:path extrusionOk="0" h="1" w="149">
                  <a:moveTo>
                    <a:pt x="149"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6308025" y="28164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45"/>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500" name="Google Shape;1500;p45"/>
          <p:cNvSpPr txBox="1"/>
          <p:nvPr>
            <p:ph idx="1" type="subTitle"/>
          </p:nvPr>
        </p:nvSpPr>
        <p:spPr>
          <a:xfrm>
            <a:off x="5996159" y="3797186"/>
            <a:ext cx="2448300" cy="329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800"/>
              <a:buFont typeface="Bebas Neue"/>
              <a:buNone/>
              <a:defRPr sz="2000">
                <a:solidFill>
                  <a:schemeClr val="accent2"/>
                </a:solidFill>
                <a:latin typeface="Bebas Neue"/>
                <a:ea typeface="Bebas Neue"/>
                <a:cs typeface="Bebas Neue"/>
                <a:sym typeface="Bebas Neue"/>
              </a:defRPr>
            </a:lvl1pPr>
            <a:lvl2pPr lvl="1" rtl="0" algn="ctr">
              <a:spcBef>
                <a:spcPts val="0"/>
              </a:spcBef>
              <a:spcAft>
                <a:spcPts val="0"/>
              </a:spcAft>
              <a:buClr>
                <a:schemeClr val="lt1"/>
              </a:buClr>
              <a:buSzPts val="1400"/>
              <a:buNone/>
              <a:defRPr>
                <a:solidFill>
                  <a:schemeClr val="lt1"/>
                </a:solidFill>
              </a:defRPr>
            </a:lvl2pPr>
            <a:lvl3pPr lvl="2" rtl="0" algn="ctr">
              <a:spcBef>
                <a:spcPts val="1600"/>
              </a:spcBef>
              <a:spcAft>
                <a:spcPts val="0"/>
              </a:spcAft>
              <a:buClr>
                <a:schemeClr val="lt1"/>
              </a:buClr>
              <a:buSzPts val="1400"/>
              <a:buNone/>
              <a:defRPr>
                <a:solidFill>
                  <a:schemeClr val="lt1"/>
                </a:solidFill>
              </a:defRPr>
            </a:lvl3pPr>
            <a:lvl4pPr lvl="3" rtl="0" algn="ctr">
              <a:spcBef>
                <a:spcPts val="1600"/>
              </a:spcBef>
              <a:spcAft>
                <a:spcPts val="0"/>
              </a:spcAft>
              <a:buClr>
                <a:schemeClr val="lt1"/>
              </a:buClr>
              <a:buSzPts val="1400"/>
              <a:buNone/>
              <a:defRPr>
                <a:solidFill>
                  <a:schemeClr val="lt1"/>
                </a:solidFill>
              </a:defRPr>
            </a:lvl4pPr>
            <a:lvl5pPr lvl="4" rtl="0" algn="ctr">
              <a:spcBef>
                <a:spcPts val="1600"/>
              </a:spcBef>
              <a:spcAft>
                <a:spcPts val="0"/>
              </a:spcAft>
              <a:buClr>
                <a:schemeClr val="lt1"/>
              </a:buClr>
              <a:buSzPts val="1400"/>
              <a:buNone/>
              <a:defRPr>
                <a:solidFill>
                  <a:schemeClr val="lt1"/>
                </a:solidFill>
              </a:defRPr>
            </a:lvl5pPr>
            <a:lvl6pPr lvl="5" rtl="0" algn="ctr">
              <a:spcBef>
                <a:spcPts val="1600"/>
              </a:spcBef>
              <a:spcAft>
                <a:spcPts val="0"/>
              </a:spcAft>
              <a:buClr>
                <a:schemeClr val="lt1"/>
              </a:buClr>
              <a:buSzPts val="1400"/>
              <a:buNone/>
              <a:defRPr>
                <a:solidFill>
                  <a:schemeClr val="lt1"/>
                </a:solidFill>
              </a:defRPr>
            </a:lvl6pPr>
            <a:lvl7pPr lvl="6" rtl="0" algn="ctr">
              <a:spcBef>
                <a:spcPts val="1600"/>
              </a:spcBef>
              <a:spcAft>
                <a:spcPts val="0"/>
              </a:spcAft>
              <a:buClr>
                <a:schemeClr val="lt1"/>
              </a:buClr>
              <a:buSzPts val="1400"/>
              <a:buNone/>
              <a:defRPr>
                <a:solidFill>
                  <a:schemeClr val="lt1"/>
                </a:solidFill>
              </a:defRPr>
            </a:lvl7pPr>
            <a:lvl8pPr lvl="7" rtl="0" algn="ctr">
              <a:spcBef>
                <a:spcPts val="1600"/>
              </a:spcBef>
              <a:spcAft>
                <a:spcPts val="0"/>
              </a:spcAft>
              <a:buClr>
                <a:schemeClr val="lt1"/>
              </a:buClr>
              <a:buSzPts val="1400"/>
              <a:buNone/>
              <a:defRPr>
                <a:solidFill>
                  <a:schemeClr val="lt1"/>
                </a:solidFill>
              </a:defRPr>
            </a:lvl8pPr>
            <a:lvl9pPr lvl="8" rtl="0" algn="ctr">
              <a:spcBef>
                <a:spcPts val="1600"/>
              </a:spcBef>
              <a:spcAft>
                <a:spcPts val="1600"/>
              </a:spcAft>
              <a:buClr>
                <a:schemeClr val="lt1"/>
              </a:buClr>
              <a:buSzPts val="1400"/>
              <a:buNone/>
              <a:defRPr>
                <a:solidFill>
                  <a:schemeClr val="lt1"/>
                </a:solidFill>
              </a:defRPr>
            </a:lvl9pPr>
          </a:lstStyle>
          <a:p/>
        </p:txBody>
      </p:sp>
      <p:sp>
        <p:nvSpPr>
          <p:cNvPr id="1501" name="Google Shape;1501;p45"/>
          <p:cNvSpPr txBox="1"/>
          <p:nvPr>
            <p:ph idx="2" type="subTitle"/>
          </p:nvPr>
        </p:nvSpPr>
        <p:spPr>
          <a:xfrm>
            <a:off x="5996173" y="4171387"/>
            <a:ext cx="2448300" cy="54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solidFill>
                  <a:schemeClr val="accen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502" name="Google Shape;1502;p45"/>
          <p:cNvSpPr txBox="1"/>
          <p:nvPr>
            <p:ph idx="3" type="subTitle"/>
          </p:nvPr>
        </p:nvSpPr>
        <p:spPr>
          <a:xfrm>
            <a:off x="5996163" y="2509011"/>
            <a:ext cx="2448300" cy="329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800"/>
              <a:buFont typeface="Bebas Neue"/>
              <a:buNone/>
              <a:defRPr sz="2000">
                <a:solidFill>
                  <a:schemeClr val="accent2"/>
                </a:solidFill>
                <a:latin typeface="Bebas Neue"/>
                <a:ea typeface="Bebas Neue"/>
                <a:cs typeface="Bebas Neue"/>
                <a:sym typeface="Bebas Neue"/>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503" name="Google Shape;1503;p45"/>
          <p:cNvSpPr txBox="1"/>
          <p:nvPr>
            <p:ph idx="4" type="subTitle"/>
          </p:nvPr>
        </p:nvSpPr>
        <p:spPr>
          <a:xfrm>
            <a:off x="5996177" y="2883212"/>
            <a:ext cx="2448300" cy="54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2_1_1_1_1">
    <p:spTree>
      <p:nvGrpSpPr>
        <p:cNvPr id="1504" name="Shape 1504"/>
        <p:cNvGrpSpPr/>
        <p:nvPr/>
      </p:nvGrpSpPr>
      <p:grpSpPr>
        <a:xfrm>
          <a:off x="0" y="0"/>
          <a:ext cx="0" cy="0"/>
          <a:chOff x="0" y="0"/>
          <a:chExt cx="0" cy="0"/>
        </a:xfrm>
      </p:grpSpPr>
      <p:grpSp>
        <p:nvGrpSpPr>
          <p:cNvPr id="1505" name="Google Shape;1505;p46"/>
          <p:cNvGrpSpPr/>
          <p:nvPr/>
        </p:nvGrpSpPr>
        <p:grpSpPr>
          <a:xfrm>
            <a:off x="-86836" y="-23852"/>
            <a:ext cx="9476462" cy="1473477"/>
            <a:chOff x="5677975" y="2313350"/>
            <a:chExt cx="1682700" cy="699225"/>
          </a:xfrm>
        </p:grpSpPr>
        <p:sp>
          <p:nvSpPr>
            <p:cNvPr id="1506" name="Google Shape;1506;p46"/>
            <p:cNvSpPr/>
            <p:nvPr/>
          </p:nvSpPr>
          <p:spPr>
            <a:xfrm>
              <a:off x="6212125" y="290097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6965125" y="2808775"/>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6965125" y="2805075"/>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6826800" y="2789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6899650" y="2805075"/>
              <a:ext cx="4025" cy="25"/>
            </a:xfrm>
            <a:custGeom>
              <a:rect b="b" l="l" r="r" t="t"/>
              <a:pathLst>
                <a:path extrusionOk="0" h="1" w="161">
                  <a:moveTo>
                    <a:pt x="1" y="1"/>
                  </a:moveTo>
                  <a:lnTo>
                    <a:pt x="16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912475" y="28933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6354125" y="28358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5677975" y="2313350"/>
              <a:ext cx="1682700" cy="653125"/>
            </a:xfrm>
            <a:custGeom>
              <a:rect b="b" l="l" r="r" t="t"/>
              <a:pathLst>
                <a:path extrusionOk="0" h="26125" w="67308">
                  <a:moveTo>
                    <a:pt x="63312" y="15982"/>
                  </a:moveTo>
                  <a:lnTo>
                    <a:pt x="63312" y="16129"/>
                  </a:lnTo>
                  <a:lnTo>
                    <a:pt x="62083" y="16129"/>
                  </a:lnTo>
                  <a:cubicBezTo>
                    <a:pt x="62390" y="15982"/>
                    <a:pt x="62550" y="15982"/>
                    <a:pt x="62698" y="15982"/>
                  </a:cubicBezTo>
                  <a:close/>
                  <a:moveTo>
                    <a:pt x="51941" y="17519"/>
                  </a:moveTo>
                  <a:lnTo>
                    <a:pt x="51941" y="17666"/>
                  </a:lnTo>
                  <a:cubicBezTo>
                    <a:pt x="51793" y="17666"/>
                    <a:pt x="51793" y="17519"/>
                    <a:pt x="51793" y="17519"/>
                  </a:cubicBezTo>
                  <a:close/>
                  <a:moveTo>
                    <a:pt x="61625" y="17755"/>
                  </a:moveTo>
                  <a:cubicBezTo>
                    <a:pt x="61676" y="17755"/>
                    <a:pt x="61727" y="17773"/>
                    <a:pt x="61776" y="17826"/>
                  </a:cubicBezTo>
                  <a:lnTo>
                    <a:pt x="61321" y="17826"/>
                  </a:lnTo>
                  <a:cubicBezTo>
                    <a:pt x="61419" y="17826"/>
                    <a:pt x="61523" y="17755"/>
                    <a:pt x="61625" y="17755"/>
                  </a:cubicBezTo>
                  <a:close/>
                  <a:moveTo>
                    <a:pt x="47023" y="17826"/>
                  </a:moveTo>
                  <a:lnTo>
                    <a:pt x="47023" y="17973"/>
                  </a:lnTo>
                  <a:cubicBezTo>
                    <a:pt x="46876" y="17973"/>
                    <a:pt x="46876" y="17826"/>
                    <a:pt x="46876" y="17826"/>
                  </a:cubicBezTo>
                  <a:close/>
                  <a:moveTo>
                    <a:pt x="49335" y="17826"/>
                  </a:moveTo>
                  <a:lnTo>
                    <a:pt x="49335" y="17973"/>
                  </a:lnTo>
                  <a:lnTo>
                    <a:pt x="49175" y="17973"/>
                  </a:lnTo>
                  <a:cubicBezTo>
                    <a:pt x="49175" y="17826"/>
                    <a:pt x="49175" y="17826"/>
                    <a:pt x="49335" y="17826"/>
                  </a:cubicBezTo>
                  <a:close/>
                  <a:moveTo>
                    <a:pt x="51019" y="17519"/>
                  </a:moveTo>
                  <a:cubicBezTo>
                    <a:pt x="50871" y="17666"/>
                    <a:pt x="50871" y="17666"/>
                    <a:pt x="50712" y="17666"/>
                  </a:cubicBezTo>
                  <a:cubicBezTo>
                    <a:pt x="50871" y="17826"/>
                    <a:pt x="50871" y="17826"/>
                    <a:pt x="51019" y="17826"/>
                  </a:cubicBezTo>
                  <a:cubicBezTo>
                    <a:pt x="51179" y="17826"/>
                    <a:pt x="51179" y="17666"/>
                    <a:pt x="51326" y="17666"/>
                  </a:cubicBezTo>
                  <a:lnTo>
                    <a:pt x="51326" y="17826"/>
                  </a:lnTo>
                  <a:lnTo>
                    <a:pt x="51179" y="17826"/>
                  </a:lnTo>
                  <a:lnTo>
                    <a:pt x="51179" y="17973"/>
                  </a:lnTo>
                  <a:cubicBezTo>
                    <a:pt x="51025" y="17900"/>
                    <a:pt x="50908" y="17900"/>
                    <a:pt x="50811" y="17900"/>
                  </a:cubicBezTo>
                  <a:cubicBezTo>
                    <a:pt x="50715" y="17900"/>
                    <a:pt x="50638" y="17900"/>
                    <a:pt x="50564" y="17826"/>
                  </a:cubicBezTo>
                  <a:cubicBezTo>
                    <a:pt x="50404" y="17826"/>
                    <a:pt x="50404" y="17826"/>
                    <a:pt x="50257" y="17666"/>
                  </a:cubicBezTo>
                  <a:lnTo>
                    <a:pt x="50564" y="17666"/>
                  </a:lnTo>
                  <a:cubicBezTo>
                    <a:pt x="50564" y="17666"/>
                    <a:pt x="50712" y="17519"/>
                    <a:pt x="50871" y="17519"/>
                  </a:cubicBezTo>
                  <a:close/>
                  <a:moveTo>
                    <a:pt x="52863" y="17666"/>
                  </a:moveTo>
                  <a:lnTo>
                    <a:pt x="52863" y="17826"/>
                  </a:lnTo>
                  <a:lnTo>
                    <a:pt x="52101" y="17826"/>
                  </a:lnTo>
                  <a:cubicBezTo>
                    <a:pt x="51941" y="17826"/>
                    <a:pt x="51941" y="17973"/>
                    <a:pt x="51793" y="17973"/>
                  </a:cubicBezTo>
                  <a:lnTo>
                    <a:pt x="51793" y="17826"/>
                  </a:lnTo>
                  <a:lnTo>
                    <a:pt x="51634" y="17826"/>
                  </a:lnTo>
                  <a:cubicBezTo>
                    <a:pt x="51793" y="17666"/>
                    <a:pt x="52101" y="17666"/>
                    <a:pt x="52248" y="17666"/>
                  </a:cubicBezTo>
                  <a:cubicBezTo>
                    <a:pt x="52248" y="17666"/>
                    <a:pt x="52408" y="17666"/>
                    <a:pt x="52408" y="17826"/>
                  </a:cubicBezTo>
                  <a:cubicBezTo>
                    <a:pt x="52556" y="17666"/>
                    <a:pt x="52715" y="17666"/>
                    <a:pt x="52863" y="17666"/>
                  </a:cubicBezTo>
                  <a:close/>
                  <a:moveTo>
                    <a:pt x="44257" y="17973"/>
                  </a:moveTo>
                  <a:lnTo>
                    <a:pt x="44257" y="18133"/>
                  </a:lnTo>
                  <a:lnTo>
                    <a:pt x="42573" y="18133"/>
                  </a:lnTo>
                  <a:lnTo>
                    <a:pt x="43643" y="17973"/>
                  </a:lnTo>
                  <a:close/>
                  <a:moveTo>
                    <a:pt x="62550" y="17051"/>
                  </a:moveTo>
                  <a:lnTo>
                    <a:pt x="62550" y="17211"/>
                  </a:lnTo>
                  <a:lnTo>
                    <a:pt x="62243" y="17211"/>
                  </a:lnTo>
                  <a:cubicBezTo>
                    <a:pt x="62083" y="17211"/>
                    <a:pt x="62083" y="17359"/>
                    <a:pt x="61936" y="17359"/>
                  </a:cubicBezTo>
                  <a:lnTo>
                    <a:pt x="62083" y="17519"/>
                  </a:lnTo>
                  <a:lnTo>
                    <a:pt x="61776" y="17519"/>
                  </a:lnTo>
                  <a:cubicBezTo>
                    <a:pt x="61936" y="17666"/>
                    <a:pt x="62083" y="17666"/>
                    <a:pt x="62243" y="17666"/>
                  </a:cubicBezTo>
                  <a:cubicBezTo>
                    <a:pt x="62243" y="17519"/>
                    <a:pt x="62243" y="17519"/>
                    <a:pt x="62390" y="17519"/>
                  </a:cubicBezTo>
                  <a:cubicBezTo>
                    <a:pt x="62243" y="17359"/>
                    <a:pt x="62243" y="17359"/>
                    <a:pt x="62390" y="17359"/>
                  </a:cubicBezTo>
                  <a:lnTo>
                    <a:pt x="62858" y="17359"/>
                  </a:lnTo>
                  <a:cubicBezTo>
                    <a:pt x="62698" y="17359"/>
                    <a:pt x="62698" y="17211"/>
                    <a:pt x="62698" y="17211"/>
                  </a:cubicBezTo>
                  <a:lnTo>
                    <a:pt x="62858" y="17211"/>
                  </a:lnTo>
                  <a:lnTo>
                    <a:pt x="62858" y="17359"/>
                  </a:lnTo>
                  <a:cubicBezTo>
                    <a:pt x="62858" y="17359"/>
                    <a:pt x="62698" y="17359"/>
                    <a:pt x="62698" y="17519"/>
                  </a:cubicBezTo>
                  <a:lnTo>
                    <a:pt x="62550" y="17519"/>
                  </a:lnTo>
                  <a:cubicBezTo>
                    <a:pt x="62390" y="17519"/>
                    <a:pt x="62390" y="17666"/>
                    <a:pt x="62243" y="17666"/>
                  </a:cubicBezTo>
                  <a:lnTo>
                    <a:pt x="61936" y="17666"/>
                  </a:lnTo>
                  <a:cubicBezTo>
                    <a:pt x="61776" y="17666"/>
                    <a:pt x="61776" y="17826"/>
                    <a:pt x="61776" y="17826"/>
                  </a:cubicBezTo>
                  <a:cubicBezTo>
                    <a:pt x="61776" y="17666"/>
                    <a:pt x="61628" y="17666"/>
                    <a:pt x="61628" y="17666"/>
                  </a:cubicBezTo>
                  <a:cubicBezTo>
                    <a:pt x="61468" y="17666"/>
                    <a:pt x="61468" y="17519"/>
                    <a:pt x="61321" y="17519"/>
                  </a:cubicBezTo>
                  <a:lnTo>
                    <a:pt x="60854" y="17519"/>
                  </a:lnTo>
                  <a:lnTo>
                    <a:pt x="60854" y="17666"/>
                  </a:lnTo>
                  <a:cubicBezTo>
                    <a:pt x="60546" y="17826"/>
                    <a:pt x="60091" y="17826"/>
                    <a:pt x="59784" y="17826"/>
                  </a:cubicBezTo>
                  <a:lnTo>
                    <a:pt x="59169" y="17826"/>
                  </a:lnTo>
                  <a:cubicBezTo>
                    <a:pt x="59010" y="17973"/>
                    <a:pt x="58862" y="17973"/>
                    <a:pt x="58702" y="17973"/>
                  </a:cubicBezTo>
                  <a:cubicBezTo>
                    <a:pt x="58395" y="17973"/>
                    <a:pt x="58088" y="18133"/>
                    <a:pt x="57780" y="18133"/>
                  </a:cubicBezTo>
                  <a:lnTo>
                    <a:pt x="56711" y="18133"/>
                  </a:lnTo>
                  <a:cubicBezTo>
                    <a:pt x="56604" y="18133"/>
                    <a:pt x="56569" y="18199"/>
                    <a:pt x="56557" y="18199"/>
                  </a:cubicBezTo>
                  <a:cubicBezTo>
                    <a:pt x="56551" y="18199"/>
                    <a:pt x="56551" y="18182"/>
                    <a:pt x="56551" y="18133"/>
                  </a:cubicBezTo>
                  <a:lnTo>
                    <a:pt x="56711" y="18133"/>
                  </a:lnTo>
                  <a:cubicBezTo>
                    <a:pt x="56858" y="18133"/>
                    <a:pt x="57018" y="18133"/>
                    <a:pt x="57325" y="17973"/>
                  </a:cubicBezTo>
                  <a:lnTo>
                    <a:pt x="57473" y="18133"/>
                  </a:lnTo>
                  <a:cubicBezTo>
                    <a:pt x="57473" y="17973"/>
                    <a:pt x="57633" y="17973"/>
                    <a:pt x="57780" y="17826"/>
                  </a:cubicBezTo>
                  <a:cubicBezTo>
                    <a:pt x="57940" y="17826"/>
                    <a:pt x="58088" y="17826"/>
                    <a:pt x="58395" y="17666"/>
                  </a:cubicBezTo>
                  <a:cubicBezTo>
                    <a:pt x="58555" y="17666"/>
                    <a:pt x="58862" y="17519"/>
                    <a:pt x="59169" y="17519"/>
                  </a:cubicBezTo>
                  <a:cubicBezTo>
                    <a:pt x="59317" y="17359"/>
                    <a:pt x="59477" y="17359"/>
                    <a:pt x="59624" y="17359"/>
                  </a:cubicBezTo>
                  <a:cubicBezTo>
                    <a:pt x="59624" y="17211"/>
                    <a:pt x="59784" y="17211"/>
                    <a:pt x="59932" y="17211"/>
                  </a:cubicBezTo>
                  <a:cubicBezTo>
                    <a:pt x="60091" y="17211"/>
                    <a:pt x="60239" y="17211"/>
                    <a:pt x="60399" y="17051"/>
                  </a:cubicBezTo>
                  <a:close/>
                  <a:moveTo>
                    <a:pt x="45727" y="17739"/>
                  </a:moveTo>
                  <a:lnTo>
                    <a:pt x="45647" y="17826"/>
                  </a:lnTo>
                  <a:cubicBezTo>
                    <a:pt x="45647" y="17826"/>
                    <a:pt x="45712" y="17892"/>
                    <a:pt x="45756" y="17892"/>
                  </a:cubicBezTo>
                  <a:cubicBezTo>
                    <a:pt x="45778" y="17892"/>
                    <a:pt x="45794" y="17875"/>
                    <a:pt x="45794" y="17826"/>
                  </a:cubicBezTo>
                  <a:lnTo>
                    <a:pt x="46716" y="17826"/>
                  </a:lnTo>
                  <a:lnTo>
                    <a:pt x="46716" y="17973"/>
                  </a:lnTo>
                  <a:lnTo>
                    <a:pt x="46101" y="17973"/>
                  </a:lnTo>
                  <a:lnTo>
                    <a:pt x="46101" y="18133"/>
                  </a:lnTo>
                  <a:lnTo>
                    <a:pt x="47183" y="18133"/>
                  </a:lnTo>
                  <a:lnTo>
                    <a:pt x="47183" y="17973"/>
                  </a:lnTo>
                  <a:lnTo>
                    <a:pt x="47331" y="17973"/>
                  </a:lnTo>
                  <a:lnTo>
                    <a:pt x="47491" y="18133"/>
                  </a:lnTo>
                  <a:cubicBezTo>
                    <a:pt x="47331" y="18133"/>
                    <a:pt x="47183" y="18133"/>
                    <a:pt x="47183" y="18281"/>
                  </a:cubicBezTo>
                  <a:lnTo>
                    <a:pt x="45647" y="18281"/>
                  </a:lnTo>
                  <a:cubicBezTo>
                    <a:pt x="45487" y="18281"/>
                    <a:pt x="45647" y="18133"/>
                    <a:pt x="45647" y="18133"/>
                  </a:cubicBezTo>
                  <a:lnTo>
                    <a:pt x="45794" y="18133"/>
                  </a:lnTo>
                  <a:cubicBezTo>
                    <a:pt x="45954" y="17973"/>
                    <a:pt x="45954" y="17973"/>
                    <a:pt x="46101" y="17973"/>
                  </a:cubicBezTo>
                  <a:lnTo>
                    <a:pt x="45032" y="17973"/>
                  </a:lnTo>
                  <a:cubicBezTo>
                    <a:pt x="44872" y="18133"/>
                    <a:pt x="44725" y="18133"/>
                    <a:pt x="44565" y="18133"/>
                  </a:cubicBezTo>
                  <a:cubicBezTo>
                    <a:pt x="44565" y="18133"/>
                    <a:pt x="44565" y="17973"/>
                    <a:pt x="44725" y="17973"/>
                  </a:cubicBezTo>
                  <a:cubicBezTo>
                    <a:pt x="44725" y="17826"/>
                    <a:pt x="44725" y="17826"/>
                    <a:pt x="44872" y="17826"/>
                  </a:cubicBezTo>
                  <a:lnTo>
                    <a:pt x="44725" y="17826"/>
                  </a:lnTo>
                  <a:lnTo>
                    <a:pt x="45727" y="17739"/>
                  </a:lnTo>
                  <a:close/>
                  <a:moveTo>
                    <a:pt x="38885" y="18441"/>
                  </a:moveTo>
                  <a:lnTo>
                    <a:pt x="38885" y="18588"/>
                  </a:lnTo>
                  <a:lnTo>
                    <a:pt x="38578" y="18588"/>
                  </a:lnTo>
                  <a:lnTo>
                    <a:pt x="38578" y="18441"/>
                  </a:lnTo>
                  <a:close/>
                  <a:moveTo>
                    <a:pt x="37963" y="18588"/>
                  </a:moveTo>
                  <a:cubicBezTo>
                    <a:pt x="38111" y="18588"/>
                    <a:pt x="38271" y="18588"/>
                    <a:pt x="38271" y="18748"/>
                  </a:cubicBezTo>
                  <a:lnTo>
                    <a:pt x="38111" y="18748"/>
                  </a:lnTo>
                  <a:cubicBezTo>
                    <a:pt x="37963" y="18748"/>
                    <a:pt x="37803" y="18748"/>
                    <a:pt x="37656" y="18588"/>
                  </a:cubicBezTo>
                  <a:close/>
                  <a:moveTo>
                    <a:pt x="40115" y="18281"/>
                  </a:moveTo>
                  <a:lnTo>
                    <a:pt x="39955" y="18441"/>
                  </a:lnTo>
                  <a:lnTo>
                    <a:pt x="39647" y="18441"/>
                  </a:lnTo>
                  <a:cubicBezTo>
                    <a:pt x="39647" y="18588"/>
                    <a:pt x="39500" y="18748"/>
                    <a:pt x="39340" y="18748"/>
                  </a:cubicBezTo>
                  <a:cubicBezTo>
                    <a:pt x="39340" y="18588"/>
                    <a:pt x="39340" y="18588"/>
                    <a:pt x="39500" y="18588"/>
                  </a:cubicBezTo>
                  <a:cubicBezTo>
                    <a:pt x="39340" y="18441"/>
                    <a:pt x="39340" y="18441"/>
                    <a:pt x="39193" y="18441"/>
                  </a:cubicBezTo>
                  <a:lnTo>
                    <a:pt x="40115" y="18281"/>
                  </a:lnTo>
                  <a:close/>
                  <a:moveTo>
                    <a:pt x="36574" y="18748"/>
                  </a:moveTo>
                  <a:cubicBezTo>
                    <a:pt x="36119" y="18748"/>
                    <a:pt x="35812" y="18748"/>
                    <a:pt x="35504" y="18895"/>
                  </a:cubicBezTo>
                  <a:lnTo>
                    <a:pt x="35037" y="18895"/>
                  </a:lnTo>
                  <a:lnTo>
                    <a:pt x="35959" y="18748"/>
                  </a:lnTo>
                  <a:close/>
                  <a:moveTo>
                    <a:pt x="49482" y="18441"/>
                  </a:moveTo>
                  <a:cubicBezTo>
                    <a:pt x="49335" y="18441"/>
                    <a:pt x="49335" y="18588"/>
                    <a:pt x="49335" y="18588"/>
                  </a:cubicBezTo>
                  <a:lnTo>
                    <a:pt x="49335" y="18748"/>
                  </a:lnTo>
                  <a:cubicBezTo>
                    <a:pt x="49408" y="18668"/>
                    <a:pt x="49522" y="18668"/>
                    <a:pt x="49637" y="18668"/>
                  </a:cubicBezTo>
                  <a:cubicBezTo>
                    <a:pt x="49753" y="18668"/>
                    <a:pt x="49869" y="18668"/>
                    <a:pt x="49949" y="18588"/>
                  </a:cubicBezTo>
                  <a:lnTo>
                    <a:pt x="50097" y="18588"/>
                  </a:lnTo>
                  <a:cubicBezTo>
                    <a:pt x="50177" y="18668"/>
                    <a:pt x="50254" y="18668"/>
                    <a:pt x="50330" y="18668"/>
                  </a:cubicBezTo>
                  <a:cubicBezTo>
                    <a:pt x="50407" y="18668"/>
                    <a:pt x="50484" y="18668"/>
                    <a:pt x="50564" y="18748"/>
                  </a:cubicBezTo>
                  <a:cubicBezTo>
                    <a:pt x="50613" y="18695"/>
                    <a:pt x="50664" y="18677"/>
                    <a:pt x="50715" y="18677"/>
                  </a:cubicBezTo>
                  <a:cubicBezTo>
                    <a:pt x="50817" y="18677"/>
                    <a:pt x="50921" y="18748"/>
                    <a:pt x="51019" y="18748"/>
                  </a:cubicBezTo>
                  <a:lnTo>
                    <a:pt x="50871" y="18748"/>
                  </a:lnTo>
                  <a:lnTo>
                    <a:pt x="50871" y="18895"/>
                  </a:lnTo>
                  <a:cubicBezTo>
                    <a:pt x="50871" y="18949"/>
                    <a:pt x="50854" y="18967"/>
                    <a:pt x="50830" y="18967"/>
                  </a:cubicBezTo>
                  <a:cubicBezTo>
                    <a:pt x="50783" y="18967"/>
                    <a:pt x="50712" y="18895"/>
                    <a:pt x="50712" y="18895"/>
                  </a:cubicBezTo>
                  <a:cubicBezTo>
                    <a:pt x="50662" y="18846"/>
                    <a:pt x="50630" y="18830"/>
                    <a:pt x="50608" y="18830"/>
                  </a:cubicBezTo>
                  <a:cubicBezTo>
                    <a:pt x="50564" y="18830"/>
                    <a:pt x="50564" y="18895"/>
                    <a:pt x="50564" y="18895"/>
                  </a:cubicBezTo>
                  <a:cubicBezTo>
                    <a:pt x="50484" y="18975"/>
                    <a:pt x="50407" y="19015"/>
                    <a:pt x="50350" y="19015"/>
                  </a:cubicBezTo>
                  <a:cubicBezTo>
                    <a:pt x="50294" y="19015"/>
                    <a:pt x="50257" y="18975"/>
                    <a:pt x="50257" y="18895"/>
                  </a:cubicBezTo>
                  <a:cubicBezTo>
                    <a:pt x="50257" y="18748"/>
                    <a:pt x="50257" y="18748"/>
                    <a:pt x="50404" y="18748"/>
                  </a:cubicBezTo>
                  <a:lnTo>
                    <a:pt x="49949" y="18748"/>
                  </a:lnTo>
                  <a:lnTo>
                    <a:pt x="49949" y="18895"/>
                  </a:lnTo>
                  <a:cubicBezTo>
                    <a:pt x="49790" y="18748"/>
                    <a:pt x="49482" y="18748"/>
                    <a:pt x="49335" y="18748"/>
                  </a:cubicBezTo>
                  <a:cubicBezTo>
                    <a:pt x="49281" y="18797"/>
                    <a:pt x="49246" y="18814"/>
                    <a:pt x="49217" y="18814"/>
                  </a:cubicBezTo>
                  <a:cubicBezTo>
                    <a:pt x="49158" y="18814"/>
                    <a:pt x="49126" y="18748"/>
                    <a:pt x="49027" y="18748"/>
                  </a:cubicBezTo>
                  <a:lnTo>
                    <a:pt x="49027" y="18588"/>
                  </a:lnTo>
                  <a:lnTo>
                    <a:pt x="48868" y="18588"/>
                  </a:lnTo>
                  <a:lnTo>
                    <a:pt x="48868" y="18748"/>
                  </a:lnTo>
                  <a:lnTo>
                    <a:pt x="48720" y="18748"/>
                  </a:lnTo>
                  <a:cubicBezTo>
                    <a:pt x="48640" y="18668"/>
                    <a:pt x="48563" y="18668"/>
                    <a:pt x="48506" y="18668"/>
                  </a:cubicBezTo>
                  <a:cubicBezTo>
                    <a:pt x="48450" y="18668"/>
                    <a:pt x="48413" y="18668"/>
                    <a:pt x="48413" y="18588"/>
                  </a:cubicBezTo>
                  <a:lnTo>
                    <a:pt x="48720" y="18588"/>
                  </a:lnTo>
                  <a:cubicBezTo>
                    <a:pt x="48868" y="18588"/>
                    <a:pt x="49027" y="18588"/>
                    <a:pt x="49027" y="18441"/>
                  </a:cubicBezTo>
                  <a:close/>
                  <a:moveTo>
                    <a:pt x="51019" y="18281"/>
                  </a:moveTo>
                  <a:lnTo>
                    <a:pt x="51019" y="18441"/>
                  </a:lnTo>
                  <a:lnTo>
                    <a:pt x="51326" y="18441"/>
                  </a:lnTo>
                  <a:cubicBezTo>
                    <a:pt x="51326" y="18588"/>
                    <a:pt x="51486" y="18588"/>
                    <a:pt x="51634" y="18588"/>
                  </a:cubicBezTo>
                  <a:lnTo>
                    <a:pt x="53945" y="18588"/>
                  </a:lnTo>
                  <a:cubicBezTo>
                    <a:pt x="54092" y="18441"/>
                    <a:pt x="54092" y="18441"/>
                    <a:pt x="54252" y="18441"/>
                  </a:cubicBezTo>
                  <a:lnTo>
                    <a:pt x="55174" y="18441"/>
                  </a:lnTo>
                  <a:cubicBezTo>
                    <a:pt x="55014" y="18441"/>
                    <a:pt x="55014" y="18441"/>
                    <a:pt x="54867" y="18588"/>
                  </a:cubicBezTo>
                  <a:lnTo>
                    <a:pt x="53945" y="18588"/>
                  </a:lnTo>
                  <a:cubicBezTo>
                    <a:pt x="53785" y="18748"/>
                    <a:pt x="53637" y="18748"/>
                    <a:pt x="53478" y="18748"/>
                  </a:cubicBezTo>
                  <a:cubicBezTo>
                    <a:pt x="53478" y="18822"/>
                    <a:pt x="53441" y="18859"/>
                    <a:pt x="53404" y="18859"/>
                  </a:cubicBezTo>
                  <a:cubicBezTo>
                    <a:pt x="53367" y="18859"/>
                    <a:pt x="53330" y="18822"/>
                    <a:pt x="53330" y="18748"/>
                  </a:cubicBezTo>
                  <a:lnTo>
                    <a:pt x="51486" y="18748"/>
                  </a:lnTo>
                  <a:cubicBezTo>
                    <a:pt x="51486" y="18748"/>
                    <a:pt x="51634" y="18895"/>
                    <a:pt x="51486" y="18895"/>
                  </a:cubicBezTo>
                  <a:lnTo>
                    <a:pt x="51486" y="19055"/>
                  </a:lnTo>
                  <a:cubicBezTo>
                    <a:pt x="51326" y="18895"/>
                    <a:pt x="51179" y="18895"/>
                    <a:pt x="51179" y="18895"/>
                  </a:cubicBezTo>
                  <a:lnTo>
                    <a:pt x="51326" y="18895"/>
                  </a:lnTo>
                  <a:lnTo>
                    <a:pt x="51326" y="18748"/>
                  </a:lnTo>
                  <a:cubicBezTo>
                    <a:pt x="51179" y="18588"/>
                    <a:pt x="51019" y="18588"/>
                    <a:pt x="50871" y="18588"/>
                  </a:cubicBezTo>
                  <a:lnTo>
                    <a:pt x="50564" y="18588"/>
                  </a:lnTo>
                  <a:cubicBezTo>
                    <a:pt x="50404" y="18588"/>
                    <a:pt x="50257" y="18588"/>
                    <a:pt x="50257" y="18441"/>
                  </a:cubicBezTo>
                  <a:lnTo>
                    <a:pt x="49949" y="18441"/>
                  </a:lnTo>
                  <a:lnTo>
                    <a:pt x="49949" y="18281"/>
                  </a:lnTo>
                  <a:lnTo>
                    <a:pt x="50564" y="18281"/>
                  </a:lnTo>
                  <a:cubicBezTo>
                    <a:pt x="50404" y="18281"/>
                    <a:pt x="50404" y="18281"/>
                    <a:pt x="50404" y="18441"/>
                  </a:cubicBezTo>
                  <a:cubicBezTo>
                    <a:pt x="50609" y="18441"/>
                    <a:pt x="50748" y="18506"/>
                    <a:pt x="50862" y="18506"/>
                  </a:cubicBezTo>
                  <a:cubicBezTo>
                    <a:pt x="50919" y="18506"/>
                    <a:pt x="50970" y="18490"/>
                    <a:pt x="51019" y="18441"/>
                  </a:cubicBezTo>
                  <a:lnTo>
                    <a:pt x="50871" y="18441"/>
                  </a:lnTo>
                  <a:cubicBezTo>
                    <a:pt x="50712" y="18281"/>
                    <a:pt x="50564" y="18281"/>
                    <a:pt x="50564" y="18281"/>
                  </a:cubicBezTo>
                  <a:close/>
                  <a:moveTo>
                    <a:pt x="52556" y="18895"/>
                  </a:moveTo>
                  <a:lnTo>
                    <a:pt x="52715" y="19055"/>
                  </a:lnTo>
                  <a:lnTo>
                    <a:pt x="52556" y="19055"/>
                  </a:lnTo>
                  <a:lnTo>
                    <a:pt x="52556" y="18895"/>
                  </a:lnTo>
                  <a:close/>
                  <a:moveTo>
                    <a:pt x="33353" y="19055"/>
                  </a:moveTo>
                  <a:lnTo>
                    <a:pt x="33193" y="19203"/>
                  </a:lnTo>
                  <a:lnTo>
                    <a:pt x="32738" y="19203"/>
                  </a:lnTo>
                  <a:cubicBezTo>
                    <a:pt x="32886" y="19203"/>
                    <a:pt x="32886" y="19055"/>
                    <a:pt x="33046" y="19055"/>
                  </a:cubicBezTo>
                  <a:close/>
                  <a:moveTo>
                    <a:pt x="60706" y="19055"/>
                  </a:moveTo>
                  <a:cubicBezTo>
                    <a:pt x="60546" y="19203"/>
                    <a:pt x="60399" y="19203"/>
                    <a:pt x="60399" y="19203"/>
                  </a:cubicBezTo>
                  <a:cubicBezTo>
                    <a:pt x="60399" y="19055"/>
                    <a:pt x="60399" y="19055"/>
                    <a:pt x="60546" y="19055"/>
                  </a:cubicBezTo>
                  <a:close/>
                  <a:moveTo>
                    <a:pt x="32579" y="19363"/>
                  </a:moveTo>
                  <a:cubicBezTo>
                    <a:pt x="32431" y="19363"/>
                    <a:pt x="32271" y="19510"/>
                    <a:pt x="32124" y="19510"/>
                  </a:cubicBezTo>
                  <a:lnTo>
                    <a:pt x="31509" y="19510"/>
                  </a:lnTo>
                  <a:cubicBezTo>
                    <a:pt x="31657" y="19510"/>
                    <a:pt x="31816" y="19510"/>
                    <a:pt x="31816" y="19363"/>
                  </a:cubicBezTo>
                  <a:close/>
                  <a:moveTo>
                    <a:pt x="33353" y="19363"/>
                  </a:moveTo>
                  <a:cubicBezTo>
                    <a:pt x="33353" y="19510"/>
                    <a:pt x="33193" y="19510"/>
                    <a:pt x="33193" y="19510"/>
                  </a:cubicBezTo>
                  <a:lnTo>
                    <a:pt x="32738" y="19510"/>
                  </a:lnTo>
                  <a:lnTo>
                    <a:pt x="32579" y="19363"/>
                  </a:lnTo>
                  <a:close/>
                  <a:moveTo>
                    <a:pt x="34423" y="19363"/>
                  </a:moveTo>
                  <a:cubicBezTo>
                    <a:pt x="34275" y="19510"/>
                    <a:pt x="34275" y="19510"/>
                    <a:pt x="34115" y="19510"/>
                  </a:cubicBezTo>
                  <a:lnTo>
                    <a:pt x="33660" y="19510"/>
                  </a:lnTo>
                  <a:cubicBezTo>
                    <a:pt x="33501" y="19510"/>
                    <a:pt x="33501" y="19510"/>
                    <a:pt x="33353" y="19363"/>
                  </a:cubicBezTo>
                  <a:close/>
                  <a:moveTo>
                    <a:pt x="38418" y="19363"/>
                  </a:moveTo>
                  <a:lnTo>
                    <a:pt x="38418" y="19510"/>
                  </a:lnTo>
                  <a:lnTo>
                    <a:pt x="37349" y="19510"/>
                  </a:lnTo>
                  <a:cubicBezTo>
                    <a:pt x="37189" y="19510"/>
                    <a:pt x="37189" y="19363"/>
                    <a:pt x="37189" y="19363"/>
                  </a:cubicBezTo>
                  <a:close/>
                  <a:moveTo>
                    <a:pt x="62083" y="19363"/>
                  </a:moveTo>
                  <a:cubicBezTo>
                    <a:pt x="62243" y="19510"/>
                    <a:pt x="62243" y="19510"/>
                    <a:pt x="62390" y="19510"/>
                  </a:cubicBezTo>
                  <a:lnTo>
                    <a:pt x="61936" y="19510"/>
                  </a:lnTo>
                  <a:cubicBezTo>
                    <a:pt x="62083" y="19510"/>
                    <a:pt x="62083" y="19510"/>
                    <a:pt x="62083" y="19363"/>
                  </a:cubicBezTo>
                  <a:close/>
                  <a:moveTo>
                    <a:pt x="53785" y="19510"/>
                  </a:moveTo>
                  <a:lnTo>
                    <a:pt x="53637" y="19670"/>
                  </a:lnTo>
                  <a:lnTo>
                    <a:pt x="53785" y="19670"/>
                  </a:lnTo>
                  <a:cubicBezTo>
                    <a:pt x="53785" y="19670"/>
                    <a:pt x="53945" y="19670"/>
                    <a:pt x="54092" y="19510"/>
                  </a:cubicBezTo>
                  <a:close/>
                  <a:moveTo>
                    <a:pt x="52715" y="19670"/>
                  </a:moveTo>
                  <a:cubicBezTo>
                    <a:pt x="52642" y="19670"/>
                    <a:pt x="52603" y="19701"/>
                    <a:pt x="52581" y="19734"/>
                  </a:cubicBezTo>
                  <a:lnTo>
                    <a:pt x="52581" y="19734"/>
                  </a:lnTo>
                  <a:cubicBezTo>
                    <a:pt x="52632" y="19670"/>
                    <a:pt x="52751" y="19670"/>
                    <a:pt x="52863" y="19670"/>
                  </a:cubicBezTo>
                  <a:close/>
                  <a:moveTo>
                    <a:pt x="52581" y="19734"/>
                  </a:moveTo>
                  <a:cubicBezTo>
                    <a:pt x="52565" y="19755"/>
                    <a:pt x="52556" y="19782"/>
                    <a:pt x="52556" y="19817"/>
                  </a:cubicBezTo>
                  <a:lnTo>
                    <a:pt x="52556" y="19817"/>
                  </a:lnTo>
                  <a:cubicBezTo>
                    <a:pt x="52556" y="19817"/>
                    <a:pt x="52556" y="19774"/>
                    <a:pt x="52581" y="19734"/>
                  </a:cubicBezTo>
                  <a:close/>
                  <a:moveTo>
                    <a:pt x="52101" y="19510"/>
                  </a:moveTo>
                  <a:cubicBezTo>
                    <a:pt x="51941" y="19510"/>
                    <a:pt x="51793" y="19670"/>
                    <a:pt x="51634" y="19670"/>
                  </a:cubicBezTo>
                  <a:lnTo>
                    <a:pt x="51793" y="19670"/>
                  </a:lnTo>
                  <a:lnTo>
                    <a:pt x="51793" y="19817"/>
                  </a:lnTo>
                  <a:lnTo>
                    <a:pt x="51941" y="19817"/>
                  </a:lnTo>
                  <a:lnTo>
                    <a:pt x="52101" y="19670"/>
                  </a:lnTo>
                  <a:cubicBezTo>
                    <a:pt x="52248" y="19670"/>
                    <a:pt x="52248" y="19670"/>
                    <a:pt x="52248" y="19817"/>
                  </a:cubicBezTo>
                  <a:lnTo>
                    <a:pt x="51941" y="19817"/>
                  </a:lnTo>
                  <a:lnTo>
                    <a:pt x="52101" y="19977"/>
                  </a:lnTo>
                  <a:lnTo>
                    <a:pt x="52408" y="19977"/>
                  </a:lnTo>
                  <a:cubicBezTo>
                    <a:pt x="52556" y="19977"/>
                    <a:pt x="52556" y="19817"/>
                    <a:pt x="52556" y="19817"/>
                  </a:cubicBezTo>
                  <a:cubicBezTo>
                    <a:pt x="52556" y="19670"/>
                    <a:pt x="52408" y="19670"/>
                    <a:pt x="52408" y="19670"/>
                  </a:cubicBezTo>
                  <a:lnTo>
                    <a:pt x="52408" y="19510"/>
                  </a:lnTo>
                  <a:close/>
                  <a:moveTo>
                    <a:pt x="25362" y="19977"/>
                  </a:moveTo>
                  <a:lnTo>
                    <a:pt x="25362" y="20125"/>
                  </a:lnTo>
                  <a:lnTo>
                    <a:pt x="24748" y="20125"/>
                  </a:lnTo>
                  <a:cubicBezTo>
                    <a:pt x="24895" y="20125"/>
                    <a:pt x="24895" y="19977"/>
                    <a:pt x="24895" y="19977"/>
                  </a:cubicBezTo>
                  <a:cubicBezTo>
                    <a:pt x="25002" y="19977"/>
                    <a:pt x="25037" y="20043"/>
                    <a:pt x="25093" y="20043"/>
                  </a:cubicBezTo>
                  <a:cubicBezTo>
                    <a:pt x="25121" y="20043"/>
                    <a:pt x="25153" y="20026"/>
                    <a:pt x="25203" y="19977"/>
                  </a:cubicBezTo>
                  <a:close/>
                  <a:moveTo>
                    <a:pt x="21982" y="20285"/>
                  </a:moveTo>
                  <a:lnTo>
                    <a:pt x="21982" y="20432"/>
                  </a:lnTo>
                  <a:lnTo>
                    <a:pt x="21674" y="20432"/>
                  </a:lnTo>
                  <a:lnTo>
                    <a:pt x="21674" y="20285"/>
                  </a:lnTo>
                  <a:close/>
                  <a:moveTo>
                    <a:pt x="24281" y="19977"/>
                  </a:moveTo>
                  <a:cubicBezTo>
                    <a:pt x="24440" y="19977"/>
                    <a:pt x="24440" y="20125"/>
                    <a:pt x="24588" y="20125"/>
                  </a:cubicBezTo>
                  <a:lnTo>
                    <a:pt x="24588" y="20285"/>
                  </a:lnTo>
                  <a:lnTo>
                    <a:pt x="23826" y="20285"/>
                  </a:lnTo>
                  <a:cubicBezTo>
                    <a:pt x="23666" y="20432"/>
                    <a:pt x="23518" y="20432"/>
                    <a:pt x="23359" y="20432"/>
                  </a:cubicBezTo>
                  <a:lnTo>
                    <a:pt x="23359" y="20285"/>
                  </a:lnTo>
                  <a:lnTo>
                    <a:pt x="23211" y="20432"/>
                  </a:lnTo>
                  <a:lnTo>
                    <a:pt x="23211" y="20285"/>
                  </a:lnTo>
                  <a:lnTo>
                    <a:pt x="23359" y="20285"/>
                  </a:lnTo>
                  <a:cubicBezTo>
                    <a:pt x="23518" y="20125"/>
                    <a:pt x="23666" y="20125"/>
                    <a:pt x="23826" y="20125"/>
                  </a:cubicBezTo>
                  <a:lnTo>
                    <a:pt x="23973" y="20125"/>
                  </a:lnTo>
                  <a:cubicBezTo>
                    <a:pt x="23973" y="20125"/>
                    <a:pt x="23973" y="19977"/>
                    <a:pt x="24133" y="19977"/>
                  </a:cubicBezTo>
                  <a:close/>
                  <a:moveTo>
                    <a:pt x="15220" y="20899"/>
                  </a:moveTo>
                  <a:lnTo>
                    <a:pt x="15220" y="21047"/>
                  </a:lnTo>
                  <a:lnTo>
                    <a:pt x="14446" y="21047"/>
                  </a:lnTo>
                  <a:lnTo>
                    <a:pt x="15060" y="20899"/>
                  </a:lnTo>
                  <a:close/>
                  <a:moveTo>
                    <a:pt x="21982" y="20899"/>
                  </a:moveTo>
                  <a:cubicBezTo>
                    <a:pt x="21822" y="20899"/>
                    <a:pt x="21514" y="20899"/>
                    <a:pt x="21367" y="21047"/>
                  </a:cubicBezTo>
                  <a:lnTo>
                    <a:pt x="21367" y="20899"/>
                  </a:lnTo>
                  <a:close/>
                  <a:moveTo>
                    <a:pt x="20900" y="21047"/>
                  </a:moveTo>
                  <a:cubicBezTo>
                    <a:pt x="20445" y="21047"/>
                    <a:pt x="20138" y="21207"/>
                    <a:pt x="19670" y="21207"/>
                  </a:cubicBezTo>
                  <a:lnTo>
                    <a:pt x="18908" y="21207"/>
                  </a:lnTo>
                  <a:lnTo>
                    <a:pt x="18908" y="21047"/>
                  </a:lnTo>
                  <a:close/>
                  <a:moveTo>
                    <a:pt x="26550" y="21136"/>
                  </a:moveTo>
                  <a:cubicBezTo>
                    <a:pt x="26574" y="21136"/>
                    <a:pt x="26592" y="21153"/>
                    <a:pt x="26592" y="21207"/>
                  </a:cubicBezTo>
                  <a:lnTo>
                    <a:pt x="26432" y="21207"/>
                  </a:lnTo>
                  <a:cubicBezTo>
                    <a:pt x="26432" y="21207"/>
                    <a:pt x="26503" y="21136"/>
                    <a:pt x="26550" y="21136"/>
                  </a:cubicBezTo>
                  <a:close/>
                  <a:moveTo>
                    <a:pt x="26899" y="21047"/>
                  </a:moveTo>
                  <a:lnTo>
                    <a:pt x="26899" y="21207"/>
                  </a:lnTo>
                  <a:cubicBezTo>
                    <a:pt x="26739" y="21207"/>
                    <a:pt x="26739" y="21047"/>
                    <a:pt x="26739" y="21047"/>
                  </a:cubicBezTo>
                  <a:close/>
                  <a:moveTo>
                    <a:pt x="26284" y="21207"/>
                  </a:moveTo>
                  <a:cubicBezTo>
                    <a:pt x="26284" y="21280"/>
                    <a:pt x="26244" y="21317"/>
                    <a:pt x="26204" y="21317"/>
                  </a:cubicBezTo>
                  <a:cubicBezTo>
                    <a:pt x="26165" y="21317"/>
                    <a:pt x="26125" y="21280"/>
                    <a:pt x="26125" y="21207"/>
                  </a:cubicBezTo>
                  <a:close/>
                  <a:moveTo>
                    <a:pt x="21207" y="22436"/>
                  </a:moveTo>
                  <a:lnTo>
                    <a:pt x="21207" y="22584"/>
                  </a:lnTo>
                  <a:lnTo>
                    <a:pt x="21060" y="22584"/>
                  </a:lnTo>
                  <a:cubicBezTo>
                    <a:pt x="21060" y="22436"/>
                    <a:pt x="21207" y="22436"/>
                    <a:pt x="21207" y="22436"/>
                  </a:cubicBezTo>
                  <a:close/>
                  <a:moveTo>
                    <a:pt x="21822" y="22276"/>
                  </a:moveTo>
                  <a:lnTo>
                    <a:pt x="21822" y="22436"/>
                  </a:lnTo>
                  <a:lnTo>
                    <a:pt x="21674" y="22584"/>
                  </a:lnTo>
                  <a:lnTo>
                    <a:pt x="21514" y="22584"/>
                  </a:lnTo>
                  <a:lnTo>
                    <a:pt x="21514" y="22436"/>
                  </a:lnTo>
                  <a:cubicBezTo>
                    <a:pt x="21514" y="22436"/>
                    <a:pt x="21674" y="22436"/>
                    <a:pt x="21674" y="22276"/>
                  </a:cubicBezTo>
                  <a:close/>
                  <a:moveTo>
                    <a:pt x="21822" y="22436"/>
                  </a:moveTo>
                  <a:lnTo>
                    <a:pt x="21982" y="22584"/>
                  </a:lnTo>
                  <a:cubicBezTo>
                    <a:pt x="21982" y="22584"/>
                    <a:pt x="21822" y="22584"/>
                    <a:pt x="21822" y="22436"/>
                  </a:cubicBezTo>
                  <a:close/>
                  <a:moveTo>
                    <a:pt x="22436" y="22436"/>
                  </a:moveTo>
                  <a:cubicBezTo>
                    <a:pt x="22436" y="22584"/>
                    <a:pt x="22289" y="22584"/>
                    <a:pt x="22289" y="22584"/>
                  </a:cubicBezTo>
                  <a:lnTo>
                    <a:pt x="21982" y="22584"/>
                  </a:lnTo>
                  <a:lnTo>
                    <a:pt x="22129" y="22436"/>
                  </a:lnTo>
                  <a:close/>
                  <a:moveTo>
                    <a:pt x="22904" y="22276"/>
                  </a:moveTo>
                  <a:cubicBezTo>
                    <a:pt x="22904" y="22436"/>
                    <a:pt x="22744" y="22436"/>
                    <a:pt x="22744" y="22436"/>
                  </a:cubicBezTo>
                  <a:lnTo>
                    <a:pt x="22904" y="22436"/>
                  </a:lnTo>
                  <a:lnTo>
                    <a:pt x="22904" y="22584"/>
                  </a:lnTo>
                  <a:lnTo>
                    <a:pt x="22596" y="22584"/>
                  </a:lnTo>
                  <a:lnTo>
                    <a:pt x="22596" y="22436"/>
                  </a:lnTo>
                  <a:lnTo>
                    <a:pt x="22744" y="22436"/>
                  </a:lnTo>
                  <a:cubicBezTo>
                    <a:pt x="22744" y="22276"/>
                    <a:pt x="22744" y="22276"/>
                    <a:pt x="22904" y="22276"/>
                  </a:cubicBezTo>
                  <a:close/>
                  <a:moveTo>
                    <a:pt x="17826" y="22743"/>
                  </a:moveTo>
                  <a:cubicBezTo>
                    <a:pt x="17519" y="22891"/>
                    <a:pt x="17519" y="22891"/>
                    <a:pt x="17064" y="22891"/>
                  </a:cubicBezTo>
                  <a:cubicBezTo>
                    <a:pt x="17372" y="22891"/>
                    <a:pt x="17519" y="22743"/>
                    <a:pt x="17826" y="22743"/>
                  </a:cubicBezTo>
                  <a:close/>
                  <a:moveTo>
                    <a:pt x="21822" y="23198"/>
                  </a:moveTo>
                  <a:cubicBezTo>
                    <a:pt x="21851" y="23198"/>
                    <a:pt x="21880" y="23198"/>
                    <a:pt x="21908" y="23199"/>
                  </a:cubicBezTo>
                  <a:lnTo>
                    <a:pt x="21908" y="23199"/>
                  </a:lnTo>
                  <a:cubicBezTo>
                    <a:pt x="21928" y="23198"/>
                    <a:pt x="21952" y="23198"/>
                    <a:pt x="21982" y="23198"/>
                  </a:cubicBezTo>
                  <a:close/>
                  <a:moveTo>
                    <a:pt x="13278" y="23395"/>
                  </a:moveTo>
                  <a:cubicBezTo>
                    <a:pt x="13336" y="23395"/>
                    <a:pt x="13376" y="23432"/>
                    <a:pt x="13376" y="23506"/>
                  </a:cubicBezTo>
                  <a:lnTo>
                    <a:pt x="13069" y="23506"/>
                  </a:lnTo>
                  <a:cubicBezTo>
                    <a:pt x="13143" y="23432"/>
                    <a:pt x="13219" y="23395"/>
                    <a:pt x="13278" y="23395"/>
                  </a:cubicBezTo>
                  <a:close/>
                  <a:moveTo>
                    <a:pt x="14138" y="23358"/>
                  </a:moveTo>
                  <a:cubicBezTo>
                    <a:pt x="13991" y="23506"/>
                    <a:pt x="13524" y="23506"/>
                    <a:pt x="13376" y="23506"/>
                  </a:cubicBezTo>
                  <a:cubicBezTo>
                    <a:pt x="13524" y="23506"/>
                    <a:pt x="13524" y="23506"/>
                    <a:pt x="13684" y="23358"/>
                  </a:cubicBezTo>
                  <a:close/>
                  <a:moveTo>
                    <a:pt x="21514" y="23198"/>
                  </a:moveTo>
                  <a:cubicBezTo>
                    <a:pt x="21514" y="23358"/>
                    <a:pt x="21514" y="23358"/>
                    <a:pt x="21367" y="23506"/>
                  </a:cubicBezTo>
                  <a:cubicBezTo>
                    <a:pt x="21514" y="23506"/>
                    <a:pt x="21674" y="23358"/>
                    <a:pt x="21674" y="23358"/>
                  </a:cubicBezTo>
                  <a:lnTo>
                    <a:pt x="22129" y="23358"/>
                  </a:lnTo>
                  <a:cubicBezTo>
                    <a:pt x="22129" y="23228"/>
                    <a:pt x="22031" y="23204"/>
                    <a:pt x="21908" y="23199"/>
                  </a:cubicBezTo>
                  <a:lnTo>
                    <a:pt x="21908" y="23199"/>
                  </a:lnTo>
                  <a:cubicBezTo>
                    <a:pt x="21817" y="23204"/>
                    <a:pt x="21795" y="23228"/>
                    <a:pt x="21674" y="23358"/>
                  </a:cubicBezTo>
                  <a:lnTo>
                    <a:pt x="21822" y="23198"/>
                  </a:lnTo>
                  <a:close/>
                  <a:moveTo>
                    <a:pt x="11680" y="23506"/>
                  </a:moveTo>
                  <a:lnTo>
                    <a:pt x="11680" y="23665"/>
                  </a:lnTo>
                  <a:lnTo>
                    <a:pt x="11532" y="23665"/>
                  </a:lnTo>
                  <a:cubicBezTo>
                    <a:pt x="11680" y="23665"/>
                    <a:pt x="11840" y="23665"/>
                    <a:pt x="11987" y="23813"/>
                  </a:cubicBezTo>
                  <a:cubicBezTo>
                    <a:pt x="11840" y="23813"/>
                    <a:pt x="11840" y="23973"/>
                    <a:pt x="11840" y="23973"/>
                  </a:cubicBezTo>
                  <a:lnTo>
                    <a:pt x="12294" y="23973"/>
                  </a:lnTo>
                  <a:lnTo>
                    <a:pt x="12294" y="24120"/>
                  </a:lnTo>
                  <a:lnTo>
                    <a:pt x="12147" y="24120"/>
                  </a:lnTo>
                  <a:cubicBezTo>
                    <a:pt x="11987" y="24120"/>
                    <a:pt x="11840" y="24280"/>
                    <a:pt x="11680" y="24280"/>
                  </a:cubicBezTo>
                  <a:lnTo>
                    <a:pt x="10917" y="24280"/>
                  </a:lnTo>
                  <a:cubicBezTo>
                    <a:pt x="10838" y="24200"/>
                    <a:pt x="10761" y="24200"/>
                    <a:pt x="10704" y="24200"/>
                  </a:cubicBezTo>
                  <a:cubicBezTo>
                    <a:pt x="10647" y="24200"/>
                    <a:pt x="10610" y="24200"/>
                    <a:pt x="10610" y="24120"/>
                  </a:cubicBezTo>
                  <a:cubicBezTo>
                    <a:pt x="10450" y="24120"/>
                    <a:pt x="10450" y="24120"/>
                    <a:pt x="10303" y="23973"/>
                  </a:cubicBezTo>
                  <a:lnTo>
                    <a:pt x="10758" y="23973"/>
                  </a:lnTo>
                  <a:cubicBezTo>
                    <a:pt x="10864" y="23973"/>
                    <a:pt x="11036" y="23902"/>
                    <a:pt x="11183" y="23902"/>
                  </a:cubicBezTo>
                  <a:cubicBezTo>
                    <a:pt x="11256" y="23902"/>
                    <a:pt x="11323" y="23919"/>
                    <a:pt x="11372" y="23973"/>
                  </a:cubicBezTo>
                  <a:cubicBezTo>
                    <a:pt x="11532" y="23973"/>
                    <a:pt x="11532" y="23973"/>
                    <a:pt x="11680" y="23813"/>
                  </a:cubicBezTo>
                  <a:lnTo>
                    <a:pt x="10610" y="23813"/>
                  </a:lnTo>
                  <a:lnTo>
                    <a:pt x="10610" y="23665"/>
                  </a:lnTo>
                  <a:lnTo>
                    <a:pt x="11532" y="23665"/>
                  </a:lnTo>
                  <a:lnTo>
                    <a:pt x="11532" y="23506"/>
                  </a:lnTo>
                  <a:close/>
                  <a:moveTo>
                    <a:pt x="1" y="0"/>
                  </a:moveTo>
                  <a:lnTo>
                    <a:pt x="1" y="20899"/>
                  </a:lnTo>
                  <a:lnTo>
                    <a:pt x="1" y="22436"/>
                  </a:lnTo>
                  <a:lnTo>
                    <a:pt x="1" y="25964"/>
                  </a:lnTo>
                  <a:lnTo>
                    <a:pt x="308" y="25964"/>
                  </a:lnTo>
                  <a:cubicBezTo>
                    <a:pt x="308" y="26017"/>
                    <a:pt x="326" y="26035"/>
                    <a:pt x="350" y="26035"/>
                  </a:cubicBezTo>
                  <a:cubicBezTo>
                    <a:pt x="397" y="26035"/>
                    <a:pt x="468" y="25964"/>
                    <a:pt x="468" y="25964"/>
                  </a:cubicBezTo>
                  <a:lnTo>
                    <a:pt x="616" y="25964"/>
                  </a:lnTo>
                  <a:lnTo>
                    <a:pt x="775" y="26124"/>
                  </a:lnTo>
                  <a:lnTo>
                    <a:pt x="1538" y="26124"/>
                  </a:lnTo>
                  <a:cubicBezTo>
                    <a:pt x="1538" y="25964"/>
                    <a:pt x="1697" y="25964"/>
                    <a:pt x="1845" y="25964"/>
                  </a:cubicBezTo>
                  <a:lnTo>
                    <a:pt x="2927" y="25964"/>
                  </a:lnTo>
                  <a:cubicBezTo>
                    <a:pt x="3074" y="25817"/>
                    <a:pt x="3382" y="25817"/>
                    <a:pt x="3689" y="25817"/>
                  </a:cubicBezTo>
                  <a:cubicBezTo>
                    <a:pt x="3996" y="25817"/>
                    <a:pt x="4304" y="25817"/>
                    <a:pt x="4611" y="25657"/>
                  </a:cubicBezTo>
                  <a:lnTo>
                    <a:pt x="5693" y="25657"/>
                  </a:lnTo>
                  <a:lnTo>
                    <a:pt x="5693" y="25817"/>
                  </a:lnTo>
                  <a:lnTo>
                    <a:pt x="7377" y="25817"/>
                  </a:lnTo>
                  <a:cubicBezTo>
                    <a:pt x="7684" y="25817"/>
                    <a:pt x="7992" y="25817"/>
                    <a:pt x="8151" y="25657"/>
                  </a:cubicBezTo>
                  <a:cubicBezTo>
                    <a:pt x="8766" y="25657"/>
                    <a:pt x="9381" y="25509"/>
                    <a:pt x="9995" y="25509"/>
                  </a:cubicBezTo>
                  <a:cubicBezTo>
                    <a:pt x="10450" y="25350"/>
                    <a:pt x="11065" y="25202"/>
                    <a:pt x="11532" y="25202"/>
                  </a:cubicBezTo>
                  <a:cubicBezTo>
                    <a:pt x="11840" y="25202"/>
                    <a:pt x="12147" y="25042"/>
                    <a:pt x="12602" y="25042"/>
                  </a:cubicBezTo>
                  <a:cubicBezTo>
                    <a:pt x="12762" y="25042"/>
                    <a:pt x="12909" y="25042"/>
                    <a:pt x="13216" y="24895"/>
                  </a:cubicBezTo>
                  <a:cubicBezTo>
                    <a:pt x="13376" y="24895"/>
                    <a:pt x="13684" y="24735"/>
                    <a:pt x="13831" y="24735"/>
                  </a:cubicBezTo>
                  <a:cubicBezTo>
                    <a:pt x="14298" y="24735"/>
                    <a:pt x="14606" y="24735"/>
                    <a:pt x="15060" y="24587"/>
                  </a:cubicBezTo>
                  <a:lnTo>
                    <a:pt x="15368" y="24587"/>
                  </a:lnTo>
                  <a:cubicBezTo>
                    <a:pt x="15835" y="24587"/>
                    <a:pt x="16142" y="24587"/>
                    <a:pt x="16450" y="24735"/>
                  </a:cubicBezTo>
                  <a:lnTo>
                    <a:pt x="16757" y="24735"/>
                  </a:lnTo>
                  <a:cubicBezTo>
                    <a:pt x="16757" y="24895"/>
                    <a:pt x="16904" y="25042"/>
                    <a:pt x="17212" y="25042"/>
                  </a:cubicBezTo>
                  <a:cubicBezTo>
                    <a:pt x="17372" y="25042"/>
                    <a:pt x="17519" y="25042"/>
                    <a:pt x="17826" y="25202"/>
                  </a:cubicBezTo>
                  <a:lnTo>
                    <a:pt x="17986" y="25202"/>
                  </a:lnTo>
                  <a:cubicBezTo>
                    <a:pt x="18441" y="25202"/>
                    <a:pt x="18294" y="25202"/>
                    <a:pt x="18601" y="24895"/>
                  </a:cubicBezTo>
                  <a:lnTo>
                    <a:pt x="18748" y="24735"/>
                  </a:lnTo>
                  <a:cubicBezTo>
                    <a:pt x="18748" y="24735"/>
                    <a:pt x="18748" y="24587"/>
                    <a:pt x="18601" y="24587"/>
                  </a:cubicBezTo>
                  <a:lnTo>
                    <a:pt x="18294" y="24587"/>
                  </a:lnTo>
                  <a:cubicBezTo>
                    <a:pt x="18294" y="24587"/>
                    <a:pt x="18134" y="24428"/>
                    <a:pt x="17986" y="24428"/>
                  </a:cubicBezTo>
                  <a:lnTo>
                    <a:pt x="17372" y="24428"/>
                  </a:lnTo>
                  <a:lnTo>
                    <a:pt x="17212" y="24280"/>
                  </a:lnTo>
                  <a:cubicBezTo>
                    <a:pt x="17064" y="24280"/>
                    <a:pt x="17064" y="24280"/>
                    <a:pt x="17064" y="24120"/>
                  </a:cubicBezTo>
                  <a:lnTo>
                    <a:pt x="16904" y="24120"/>
                  </a:lnTo>
                  <a:cubicBezTo>
                    <a:pt x="16757" y="24120"/>
                    <a:pt x="16597" y="23973"/>
                    <a:pt x="16450" y="23973"/>
                  </a:cubicBezTo>
                  <a:lnTo>
                    <a:pt x="16290" y="23973"/>
                  </a:lnTo>
                  <a:cubicBezTo>
                    <a:pt x="16450" y="23813"/>
                    <a:pt x="16450" y="23813"/>
                    <a:pt x="16597" y="23813"/>
                  </a:cubicBezTo>
                  <a:cubicBezTo>
                    <a:pt x="16904" y="23813"/>
                    <a:pt x="17064" y="23813"/>
                    <a:pt x="17372" y="23665"/>
                  </a:cubicBezTo>
                  <a:cubicBezTo>
                    <a:pt x="17519" y="23665"/>
                    <a:pt x="17826" y="23665"/>
                    <a:pt x="17986" y="23506"/>
                  </a:cubicBezTo>
                  <a:cubicBezTo>
                    <a:pt x="18134" y="23506"/>
                    <a:pt x="18134" y="23506"/>
                    <a:pt x="18134" y="23665"/>
                  </a:cubicBezTo>
                  <a:lnTo>
                    <a:pt x="18294" y="23665"/>
                  </a:lnTo>
                  <a:cubicBezTo>
                    <a:pt x="18601" y="23506"/>
                    <a:pt x="19056" y="23506"/>
                    <a:pt x="19363" y="23506"/>
                  </a:cubicBezTo>
                  <a:cubicBezTo>
                    <a:pt x="19363" y="23506"/>
                    <a:pt x="19523" y="23506"/>
                    <a:pt x="19523" y="23358"/>
                  </a:cubicBezTo>
                  <a:lnTo>
                    <a:pt x="19830" y="23358"/>
                  </a:lnTo>
                  <a:cubicBezTo>
                    <a:pt x="20138" y="23358"/>
                    <a:pt x="20285" y="23358"/>
                    <a:pt x="20285" y="23198"/>
                  </a:cubicBezTo>
                  <a:cubicBezTo>
                    <a:pt x="20445" y="23051"/>
                    <a:pt x="20592" y="23051"/>
                    <a:pt x="20752" y="23051"/>
                  </a:cubicBezTo>
                  <a:lnTo>
                    <a:pt x="21367" y="23051"/>
                  </a:lnTo>
                  <a:lnTo>
                    <a:pt x="21367" y="23198"/>
                  </a:lnTo>
                  <a:lnTo>
                    <a:pt x="21514" y="23198"/>
                  </a:lnTo>
                  <a:lnTo>
                    <a:pt x="21514" y="23051"/>
                  </a:lnTo>
                  <a:lnTo>
                    <a:pt x="21674" y="23051"/>
                  </a:lnTo>
                  <a:cubicBezTo>
                    <a:pt x="21982" y="23051"/>
                    <a:pt x="22129" y="22891"/>
                    <a:pt x="22436" y="22891"/>
                  </a:cubicBezTo>
                  <a:cubicBezTo>
                    <a:pt x="22596" y="22891"/>
                    <a:pt x="22744" y="22891"/>
                    <a:pt x="22904" y="22743"/>
                  </a:cubicBezTo>
                  <a:lnTo>
                    <a:pt x="23051" y="22743"/>
                  </a:lnTo>
                  <a:cubicBezTo>
                    <a:pt x="23211" y="22743"/>
                    <a:pt x="23211" y="22743"/>
                    <a:pt x="23359" y="22584"/>
                  </a:cubicBezTo>
                  <a:lnTo>
                    <a:pt x="23666" y="22584"/>
                  </a:lnTo>
                  <a:cubicBezTo>
                    <a:pt x="23826" y="22584"/>
                    <a:pt x="23826" y="22584"/>
                    <a:pt x="23973" y="22436"/>
                  </a:cubicBezTo>
                  <a:lnTo>
                    <a:pt x="24281" y="22436"/>
                  </a:lnTo>
                  <a:cubicBezTo>
                    <a:pt x="24588" y="22276"/>
                    <a:pt x="24895" y="22276"/>
                    <a:pt x="25203" y="22129"/>
                  </a:cubicBezTo>
                  <a:cubicBezTo>
                    <a:pt x="25055" y="22129"/>
                    <a:pt x="24895" y="22129"/>
                    <a:pt x="24588" y="22276"/>
                  </a:cubicBezTo>
                  <a:lnTo>
                    <a:pt x="23666" y="22276"/>
                  </a:lnTo>
                  <a:cubicBezTo>
                    <a:pt x="23518" y="22276"/>
                    <a:pt x="23518" y="22436"/>
                    <a:pt x="23518" y="22436"/>
                  </a:cubicBezTo>
                  <a:cubicBezTo>
                    <a:pt x="23359" y="22436"/>
                    <a:pt x="23211" y="22436"/>
                    <a:pt x="23051" y="22276"/>
                  </a:cubicBezTo>
                  <a:lnTo>
                    <a:pt x="23051" y="22129"/>
                  </a:lnTo>
                  <a:lnTo>
                    <a:pt x="23826" y="22129"/>
                  </a:lnTo>
                  <a:cubicBezTo>
                    <a:pt x="23826" y="22276"/>
                    <a:pt x="23973" y="22276"/>
                    <a:pt x="24133" y="22276"/>
                  </a:cubicBezTo>
                  <a:cubicBezTo>
                    <a:pt x="23973" y="22276"/>
                    <a:pt x="23973" y="22129"/>
                    <a:pt x="23973" y="22129"/>
                  </a:cubicBezTo>
                  <a:cubicBezTo>
                    <a:pt x="24133" y="22129"/>
                    <a:pt x="24281" y="21969"/>
                    <a:pt x="24281" y="21969"/>
                  </a:cubicBezTo>
                  <a:lnTo>
                    <a:pt x="24895" y="21969"/>
                  </a:lnTo>
                  <a:cubicBezTo>
                    <a:pt x="24948" y="21920"/>
                    <a:pt x="25000" y="21903"/>
                    <a:pt x="25046" y="21903"/>
                  </a:cubicBezTo>
                  <a:cubicBezTo>
                    <a:pt x="25137" y="21903"/>
                    <a:pt x="25203" y="21969"/>
                    <a:pt x="25203" y="21969"/>
                  </a:cubicBezTo>
                  <a:cubicBezTo>
                    <a:pt x="25362" y="21969"/>
                    <a:pt x="25362" y="21969"/>
                    <a:pt x="25203" y="22129"/>
                  </a:cubicBezTo>
                  <a:cubicBezTo>
                    <a:pt x="25362" y="22129"/>
                    <a:pt x="25362" y="21969"/>
                    <a:pt x="25510" y="21969"/>
                  </a:cubicBezTo>
                  <a:cubicBezTo>
                    <a:pt x="25510" y="21969"/>
                    <a:pt x="25362" y="21969"/>
                    <a:pt x="25362" y="21821"/>
                  </a:cubicBezTo>
                  <a:lnTo>
                    <a:pt x="25510" y="21821"/>
                  </a:lnTo>
                  <a:lnTo>
                    <a:pt x="25510" y="21662"/>
                  </a:lnTo>
                  <a:lnTo>
                    <a:pt x="25203" y="21662"/>
                  </a:lnTo>
                  <a:lnTo>
                    <a:pt x="25203" y="21514"/>
                  </a:lnTo>
                  <a:lnTo>
                    <a:pt x="24895" y="21514"/>
                  </a:lnTo>
                  <a:lnTo>
                    <a:pt x="24748" y="21662"/>
                  </a:lnTo>
                  <a:lnTo>
                    <a:pt x="24895" y="21662"/>
                  </a:lnTo>
                  <a:cubicBezTo>
                    <a:pt x="25055" y="21662"/>
                    <a:pt x="25055" y="21662"/>
                    <a:pt x="25203" y="21821"/>
                  </a:cubicBezTo>
                  <a:lnTo>
                    <a:pt x="24895" y="21821"/>
                  </a:lnTo>
                  <a:cubicBezTo>
                    <a:pt x="24748" y="21821"/>
                    <a:pt x="24748" y="21662"/>
                    <a:pt x="24748" y="21662"/>
                  </a:cubicBezTo>
                  <a:lnTo>
                    <a:pt x="24588" y="21662"/>
                  </a:lnTo>
                  <a:cubicBezTo>
                    <a:pt x="24588" y="21821"/>
                    <a:pt x="24588" y="21821"/>
                    <a:pt x="24440" y="21821"/>
                  </a:cubicBezTo>
                  <a:cubicBezTo>
                    <a:pt x="24387" y="21768"/>
                    <a:pt x="24352" y="21750"/>
                    <a:pt x="24322" y="21750"/>
                  </a:cubicBezTo>
                  <a:cubicBezTo>
                    <a:pt x="24264" y="21750"/>
                    <a:pt x="24231" y="21821"/>
                    <a:pt x="24133" y="21821"/>
                  </a:cubicBezTo>
                  <a:cubicBezTo>
                    <a:pt x="23826" y="21821"/>
                    <a:pt x="23666" y="21821"/>
                    <a:pt x="23359" y="21969"/>
                  </a:cubicBezTo>
                  <a:lnTo>
                    <a:pt x="23211" y="21969"/>
                  </a:lnTo>
                  <a:cubicBezTo>
                    <a:pt x="23051" y="21969"/>
                    <a:pt x="22904" y="22129"/>
                    <a:pt x="22744" y="22129"/>
                  </a:cubicBezTo>
                  <a:lnTo>
                    <a:pt x="22596" y="22129"/>
                  </a:lnTo>
                  <a:cubicBezTo>
                    <a:pt x="22436" y="22129"/>
                    <a:pt x="22129" y="22129"/>
                    <a:pt x="21982" y="22276"/>
                  </a:cubicBezTo>
                  <a:cubicBezTo>
                    <a:pt x="21822" y="22276"/>
                    <a:pt x="21514" y="22276"/>
                    <a:pt x="21367" y="22129"/>
                  </a:cubicBezTo>
                  <a:lnTo>
                    <a:pt x="20592" y="22129"/>
                  </a:lnTo>
                  <a:cubicBezTo>
                    <a:pt x="20445" y="22129"/>
                    <a:pt x="20138" y="22276"/>
                    <a:pt x="19830" y="22276"/>
                  </a:cubicBezTo>
                  <a:lnTo>
                    <a:pt x="19670" y="22276"/>
                  </a:lnTo>
                  <a:cubicBezTo>
                    <a:pt x="19363" y="22276"/>
                    <a:pt x="18908" y="22276"/>
                    <a:pt x="18601" y="22436"/>
                  </a:cubicBezTo>
                  <a:cubicBezTo>
                    <a:pt x="18441" y="22436"/>
                    <a:pt x="18441" y="22436"/>
                    <a:pt x="18294" y="22584"/>
                  </a:cubicBezTo>
                  <a:cubicBezTo>
                    <a:pt x="18441" y="22584"/>
                    <a:pt x="18601" y="22584"/>
                    <a:pt x="18748" y="22436"/>
                  </a:cubicBezTo>
                  <a:cubicBezTo>
                    <a:pt x="18908" y="22436"/>
                    <a:pt x="18908" y="22436"/>
                    <a:pt x="18908" y="22584"/>
                  </a:cubicBezTo>
                  <a:lnTo>
                    <a:pt x="19056" y="22584"/>
                  </a:lnTo>
                  <a:cubicBezTo>
                    <a:pt x="19216" y="22436"/>
                    <a:pt x="19523" y="22436"/>
                    <a:pt x="19670" y="22436"/>
                  </a:cubicBezTo>
                  <a:lnTo>
                    <a:pt x="20592" y="22436"/>
                  </a:lnTo>
                  <a:cubicBezTo>
                    <a:pt x="20592" y="22584"/>
                    <a:pt x="20445" y="22584"/>
                    <a:pt x="20445" y="22584"/>
                  </a:cubicBezTo>
                  <a:lnTo>
                    <a:pt x="19523" y="22584"/>
                  </a:lnTo>
                  <a:cubicBezTo>
                    <a:pt x="19216" y="22584"/>
                    <a:pt x="18748" y="22584"/>
                    <a:pt x="18441" y="22743"/>
                  </a:cubicBezTo>
                  <a:lnTo>
                    <a:pt x="18134" y="22743"/>
                  </a:lnTo>
                  <a:cubicBezTo>
                    <a:pt x="18134" y="22584"/>
                    <a:pt x="18134" y="22584"/>
                    <a:pt x="18294" y="22584"/>
                  </a:cubicBezTo>
                  <a:lnTo>
                    <a:pt x="17679" y="22584"/>
                  </a:lnTo>
                  <a:cubicBezTo>
                    <a:pt x="17372" y="22743"/>
                    <a:pt x="17064" y="22743"/>
                    <a:pt x="16597" y="22891"/>
                  </a:cubicBezTo>
                  <a:lnTo>
                    <a:pt x="16142" y="22891"/>
                  </a:lnTo>
                  <a:cubicBezTo>
                    <a:pt x="15982" y="23051"/>
                    <a:pt x="15982" y="23051"/>
                    <a:pt x="15835" y="23051"/>
                  </a:cubicBezTo>
                  <a:cubicBezTo>
                    <a:pt x="15675" y="23051"/>
                    <a:pt x="15368" y="23198"/>
                    <a:pt x="15220" y="23198"/>
                  </a:cubicBezTo>
                  <a:lnTo>
                    <a:pt x="14753" y="23198"/>
                  </a:lnTo>
                  <a:cubicBezTo>
                    <a:pt x="14753" y="23198"/>
                    <a:pt x="14687" y="23133"/>
                    <a:pt x="14644" y="23133"/>
                  </a:cubicBezTo>
                  <a:cubicBezTo>
                    <a:pt x="14622" y="23133"/>
                    <a:pt x="14606" y="23149"/>
                    <a:pt x="14606" y="23198"/>
                  </a:cubicBezTo>
                  <a:lnTo>
                    <a:pt x="14446" y="23198"/>
                  </a:lnTo>
                  <a:cubicBezTo>
                    <a:pt x="14138" y="23198"/>
                    <a:pt x="13991" y="23051"/>
                    <a:pt x="13684" y="23051"/>
                  </a:cubicBezTo>
                  <a:lnTo>
                    <a:pt x="13069" y="23051"/>
                  </a:lnTo>
                  <a:cubicBezTo>
                    <a:pt x="12762" y="23051"/>
                    <a:pt x="12454" y="23051"/>
                    <a:pt x="11987" y="23198"/>
                  </a:cubicBezTo>
                  <a:lnTo>
                    <a:pt x="9381" y="23198"/>
                  </a:lnTo>
                  <a:cubicBezTo>
                    <a:pt x="9221" y="23198"/>
                    <a:pt x="9073" y="23198"/>
                    <a:pt x="8914" y="23051"/>
                  </a:cubicBezTo>
                  <a:lnTo>
                    <a:pt x="8766" y="23198"/>
                  </a:lnTo>
                  <a:lnTo>
                    <a:pt x="6148" y="23198"/>
                  </a:lnTo>
                  <a:cubicBezTo>
                    <a:pt x="6148" y="23198"/>
                    <a:pt x="6307" y="23198"/>
                    <a:pt x="6307" y="23051"/>
                  </a:cubicBezTo>
                  <a:lnTo>
                    <a:pt x="6615" y="23051"/>
                  </a:lnTo>
                  <a:cubicBezTo>
                    <a:pt x="6762" y="22891"/>
                    <a:pt x="6922" y="22891"/>
                    <a:pt x="7070" y="22891"/>
                  </a:cubicBezTo>
                  <a:cubicBezTo>
                    <a:pt x="7537" y="22891"/>
                    <a:pt x="8151" y="22743"/>
                    <a:pt x="8606" y="22584"/>
                  </a:cubicBezTo>
                  <a:lnTo>
                    <a:pt x="8766" y="22584"/>
                  </a:lnTo>
                  <a:cubicBezTo>
                    <a:pt x="9221" y="22584"/>
                    <a:pt x="9528" y="22584"/>
                    <a:pt x="9995" y="22436"/>
                  </a:cubicBezTo>
                  <a:cubicBezTo>
                    <a:pt x="10143" y="22436"/>
                    <a:pt x="10143" y="22584"/>
                    <a:pt x="10303" y="22584"/>
                  </a:cubicBezTo>
                  <a:lnTo>
                    <a:pt x="10758" y="22584"/>
                  </a:lnTo>
                  <a:cubicBezTo>
                    <a:pt x="10917" y="22584"/>
                    <a:pt x="11065" y="22584"/>
                    <a:pt x="11225" y="22743"/>
                  </a:cubicBezTo>
                  <a:lnTo>
                    <a:pt x="12602" y="22743"/>
                  </a:lnTo>
                  <a:cubicBezTo>
                    <a:pt x="12602" y="22743"/>
                    <a:pt x="12762" y="22743"/>
                    <a:pt x="12762" y="22584"/>
                  </a:cubicBezTo>
                  <a:cubicBezTo>
                    <a:pt x="12909" y="22436"/>
                    <a:pt x="13069" y="22436"/>
                    <a:pt x="13216" y="22436"/>
                  </a:cubicBezTo>
                  <a:cubicBezTo>
                    <a:pt x="13216" y="22436"/>
                    <a:pt x="13069" y="22436"/>
                    <a:pt x="13069" y="22276"/>
                  </a:cubicBezTo>
                  <a:lnTo>
                    <a:pt x="15060" y="22276"/>
                  </a:lnTo>
                  <a:cubicBezTo>
                    <a:pt x="15140" y="22356"/>
                    <a:pt x="15257" y="22396"/>
                    <a:pt x="15372" y="22396"/>
                  </a:cubicBezTo>
                  <a:cubicBezTo>
                    <a:pt x="15488" y="22396"/>
                    <a:pt x="15601" y="22356"/>
                    <a:pt x="15675" y="22276"/>
                  </a:cubicBezTo>
                  <a:cubicBezTo>
                    <a:pt x="15835" y="22276"/>
                    <a:pt x="15982" y="22276"/>
                    <a:pt x="15982" y="22129"/>
                  </a:cubicBezTo>
                  <a:lnTo>
                    <a:pt x="16450" y="22129"/>
                  </a:lnTo>
                  <a:cubicBezTo>
                    <a:pt x="16597" y="22129"/>
                    <a:pt x="16597" y="21969"/>
                    <a:pt x="16597" y="21969"/>
                  </a:cubicBezTo>
                  <a:cubicBezTo>
                    <a:pt x="16757" y="21969"/>
                    <a:pt x="16757" y="21969"/>
                    <a:pt x="16904" y="21821"/>
                  </a:cubicBezTo>
                  <a:lnTo>
                    <a:pt x="17212" y="21821"/>
                  </a:lnTo>
                  <a:cubicBezTo>
                    <a:pt x="17372" y="21821"/>
                    <a:pt x="17372" y="21662"/>
                    <a:pt x="17372" y="21662"/>
                  </a:cubicBezTo>
                  <a:lnTo>
                    <a:pt x="17519" y="21662"/>
                  </a:lnTo>
                  <a:lnTo>
                    <a:pt x="17519" y="21821"/>
                  </a:lnTo>
                  <a:cubicBezTo>
                    <a:pt x="17679" y="21821"/>
                    <a:pt x="17679" y="21662"/>
                    <a:pt x="17679" y="21662"/>
                  </a:cubicBezTo>
                  <a:cubicBezTo>
                    <a:pt x="17679" y="21588"/>
                    <a:pt x="17716" y="21551"/>
                    <a:pt x="17773" y="21551"/>
                  </a:cubicBezTo>
                  <a:cubicBezTo>
                    <a:pt x="17830" y="21551"/>
                    <a:pt x="17906" y="21588"/>
                    <a:pt x="17986" y="21662"/>
                  </a:cubicBezTo>
                  <a:cubicBezTo>
                    <a:pt x="18294" y="21662"/>
                    <a:pt x="18441" y="21662"/>
                    <a:pt x="18601" y="21514"/>
                  </a:cubicBezTo>
                  <a:lnTo>
                    <a:pt x="18294" y="21514"/>
                  </a:lnTo>
                  <a:cubicBezTo>
                    <a:pt x="18441" y="21354"/>
                    <a:pt x="18601" y="21354"/>
                    <a:pt x="18908" y="21354"/>
                  </a:cubicBezTo>
                  <a:cubicBezTo>
                    <a:pt x="18908" y="21514"/>
                    <a:pt x="18748" y="21514"/>
                    <a:pt x="18601" y="21514"/>
                  </a:cubicBezTo>
                  <a:lnTo>
                    <a:pt x="19056" y="21514"/>
                  </a:lnTo>
                  <a:lnTo>
                    <a:pt x="18908" y="21354"/>
                  </a:lnTo>
                  <a:lnTo>
                    <a:pt x="19056" y="21354"/>
                  </a:lnTo>
                  <a:cubicBezTo>
                    <a:pt x="19363" y="21514"/>
                    <a:pt x="19523" y="21514"/>
                    <a:pt x="19830" y="21514"/>
                  </a:cubicBezTo>
                  <a:lnTo>
                    <a:pt x="19830" y="21354"/>
                  </a:lnTo>
                  <a:lnTo>
                    <a:pt x="20900" y="21354"/>
                  </a:lnTo>
                  <a:cubicBezTo>
                    <a:pt x="21207" y="21207"/>
                    <a:pt x="21514" y="21207"/>
                    <a:pt x="21674" y="21207"/>
                  </a:cubicBezTo>
                  <a:lnTo>
                    <a:pt x="22596" y="21207"/>
                  </a:lnTo>
                  <a:cubicBezTo>
                    <a:pt x="22904" y="21047"/>
                    <a:pt x="23211" y="21047"/>
                    <a:pt x="23518" y="21047"/>
                  </a:cubicBezTo>
                  <a:lnTo>
                    <a:pt x="24748" y="21047"/>
                  </a:lnTo>
                  <a:cubicBezTo>
                    <a:pt x="25055" y="21047"/>
                    <a:pt x="25362" y="20899"/>
                    <a:pt x="25670" y="20899"/>
                  </a:cubicBezTo>
                  <a:lnTo>
                    <a:pt x="25817" y="20899"/>
                  </a:lnTo>
                  <a:cubicBezTo>
                    <a:pt x="25977" y="20899"/>
                    <a:pt x="26284" y="20739"/>
                    <a:pt x="26432" y="20739"/>
                  </a:cubicBezTo>
                  <a:cubicBezTo>
                    <a:pt x="26538" y="20739"/>
                    <a:pt x="26574" y="20811"/>
                    <a:pt x="26586" y="20811"/>
                  </a:cubicBezTo>
                  <a:cubicBezTo>
                    <a:pt x="26592" y="20811"/>
                    <a:pt x="26592" y="20793"/>
                    <a:pt x="26592" y="20739"/>
                  </a:cubicBezTo>
                  <a:cubicBezTo>
                    <a:pt x="26739" y="20739"/>
                    <a:pt x="26899" y="20899"/>
                    <a:pt x="27047" y="20899"/>
                  </a:cubicBezTo>
                  <a:lnTo>
                    <a:pt x="26899" y="20899"/>
                  </a:lnTo>
                  <a:cubicBezTo>
                    <a:pt x="26899" y="21047"/>
                    <a:pt x="26739" y="21047"/>
                    <a:pt x="26592" y="21047"/>
                  </a:cubicBezTo>
                  <a:lnTo>
                    <a:pt x="26284" y="21047"/>
                  </a:lnTo>
                  <a:cubicBezTo>
                    <a:pt x="26125" y="21047"/>
                    <a:pt x="26125" y="21047"/>
                    <a:pt x="25977" y="21207"/>
                  </a:cubicBezTo>
                  <a:cubicBezTo>
                    <a:pt x="25817" y="21354"/>
                    <a:pt x="25670" y="21354"/>
                    <a:pt x="25510" y="21354"/>
                  </a:cubicBezTo>
                  <a:cubicBezTo>
                    <a:pt x="25362" y="21354"/>
                    <a:pt x="25362" y="21354"/>
                    <a:pt x="25203" y="21514"/>
                  </a:cubicBezTo>
                  <a:cubicBezTo>
                    <a:pt x="25203" y="21514"/>
                    <a:pt x="25274" y="21580"/>
                    <a:pt x="25321" y="21580"/>
                  </a:cubicBezTo>
                  <a:cubicBezTo>
                    <a:pt x="25345" y="21580"/>
                    <a:pt x="25362" y="21563"/>
                    <a:pt x="25362" y="21514"/>
                  </a:cubicBezTo>
                  <a:lnTo>
                    <a:pt x="25817" y="21514"/>
                  </a:lnTo>
                  <a:cubicBezTo>
                    <a:pt x="25977" y="21354"/>
                    <a:pt x="26125" y="21354"/>
                    <a:pt x="26284" y="21354"/>
                  </a:cubicBezTo>
                  <a:lnTo>
                    <a:pt x="26592" y="21354"/>
                  </a:lnTo>
                  <a:cubicBezTo>
                    <a:pt x="26739" y="21207"/>
                    <a:pt x="26899" y="21207"/>
                    <a:pt x="27047" y="21207"/>
                  </a:cubicBezTo>
                  <a:lnTo>
                    <a:pt x="27206" y="21207"/>
                  </a:lnTo>
                  <a:cubicBezTo>
                    <a:pt x="27354" y="21207"/>
                    <a:pt x="27354" y="21047"/>
                    <a:pt x="27514" y="21047"/>
                  </a:cubicBezTo>
                  <a:cubicBezTo>
                    <a:pt x="27354" y="20899"/>
                    <a:pt x="27206" y="20899"/>
                    <a:pt x="27206" y="20899"/>
                  </a:cubicBezTo>
                  <a:lnTo>
                    <a:pt x="28436" y="20899"/>
                  </a:lnTo>
                  <a:cubicBezTo>
                    <a:pt x="28583" y="20899"/>
                    <a:pt x="28583" y="20899"/>
                    <a:pt x="28583" y="20739"/>
                  </a:cubicBezTo>
                  <a:lnTo>
                    <a:pt x="28276" y="20739"/>
                  </a:lnTo>
                  <a:lnTo>
                    <a:pt x="28276" y="20592"/>
                  </a:lnTo>
                  <a:lnTo>
                    <a:pt x="27969" y="20592"/>
                  </a:lnTo>
                  <a:cubicBezTo>
                    <a:pt x="27866" y="20641"/>
                    <a:pt x="27781" y="20658"/>
                    <a:pt x="27703" y="20658"/>
                  </a:cubicBezTo>
                  <a:cubicBezTo>
                    <a:pt x="27545" y="20658"/>
                    <a:pt x="27411" y="20592"/>
                    <a:pt x="27206" y="20592"/>
                  </a:cubicBezTo>
                  <a:cubicBezTo>
                    <a:pt x="27354" y="20592"/>
                    <a:pt x="27514" y="20432"/>
                    <a:pt x="27821" y="20432"/>
                  </a:cubicBezTo>
                  <a:cubicBezTo>
                    <a:pt x="27969" y="20285"/>
                    <a:pt x="28276" y="20285"/>
                    <a:pt x="28583" y="20285"/>
                  </a:cubicBezTo>
                  <a:cubicBezTo>
                    <a:pt x="28743" y="20125"/>
                    <a:pt x="29050" y="20125"/>
                    <a:pt x="29198" y="20125"/>
                  </a:cubicBezTo>
                  <a:cubicBezTo>
                    <a:pt x="29358" y="20125"/>
                    <a:pt x="29505" y="19977"/>
                    <a:pt x="29665" y="19977"/>
                  </a:cubicBezTo>
                  <a:cubicBezTo>
                    <a:pt x="30280" y="19977"/>
                    <a:pt x="30894" y="19817"/>
                    <a:pt x="31509" y="19817"/>
                  </a:cubicBezTo>
                  <a:cubicBezTo>
                    <a:pt x="31509" y="19817"/>
                    <a:pt x="31657" y="19817"/>
                    <a:pt x="31657" y="19670"/>
                  </a:cubicBezTo>
                  <a:lnTo>
                    <a:pt x="38111" y="19670"/>
                  </a:lnTo>
                  <a:cubicBezTo>
                    <a:pt x="38271" y="19670"/>
                    <a:pt x="38578" y="19670"/>
                    <a:pt x="38885" y="19817"/>
                  </a:cubicBezTo>
                  <a:lnTo>
                    <a:pt x="39033" y="19817"/>
                  </a:lnTo>
                  <a:cubicBezTo>
                    <a:pt x="39340" y="19817"/>
                    <a:pt x="39807" y="19817"/>
                    <a:pt x="40262" y="19670"/>
                  </a:cubicBezTo>
                  <a:lnTo>
                    <a:pt x="41344" y="19670"/>
                  </a:lnTo>
                  <a:cubicBezTo>
                    <a:pt x="41651" y="19670"/>
                    <a:pt x="41959" y="19670"/>
                    <a:pt x="42266" y="19510"/>
                  </a:cubicBezTo>
                  <a:lnTo>
                    <a:pt x="43495" y="19510"/>
                  </a:lnTo>
                  <a:cubicBezTo>
                    <a:pt x="43950" y="19363"/>
                    <a:pt x="44257" y="19363"/>
                    <a:pt x="44565" y="19363"/>
                  </a:cubicBezTo>
                  <a:lnTo>
                    <a:pt x="45032" y="19363"/>
                  </a:lnTo>
                  <a:cubicBezTo>
                    <a:pt x="45339" y="19203"/>
                    <a:pt x="45647" y="19203"/>
                    <a:pt x="45794" y="19203"/>
                  </a:cubicBezTo>
                  <a:cubicBezTo>
                    <a:pt x="45794" y="19055"/>
                    <a:pt x="45954" y="19055"/>
                    <a:pt x="45954" y="19055"/>
                  </a:cubicBezTo>
                  <a:cubicBezTo>
                    <a:pt x="45794" y="19055"/>
                    <a:pt x="45794" y="18895"/>
                    <a:pt x="45647" y="18895"/>
                  </a:cubicBezTo>
                  <a:lnTo>
                    <a:pt x="45487" y="18895"/>
                  </a:lnTo>
                  <a:lnTo>
                    <a:pt x="45487" y="19055"/>
                  </a:lnTo>
                  <a:cubicBezTo>
                    <a:pt x="45487" y="19203"/>
                    <a:pt x="45487" y="19203"/>
                    <a:pt x="45339" y="19203"/>
                  </a:cubicBezTo>
                  <a:cubicBezTo>
                    <a:pt x="45339" y="19055"/>
                    <a:pt x="45339" y="19055"/>
                    <a:pt x="45487" y="18895"/>
                  </a:cubicBezTo>
                  <a:cubicBezTo>
                    <a:pt x="45647" y="18895"/>
                    <a:pt x="45794" y="18895"/>
                    <a:pt x="45954" y="18748"/>
                  </a:cubicBezTo>
                  <a:lnTo>
                    <a:pt x="47491" y="18748"/>
                  </a:lnTo>
                  <a:cubicBezTo>
                    <a:pt x="47638" y="18588"/>
                    <a:pt x="47798" y="18588"/>
                    <a:pt x="47798" y="18588"/>
                  </a:cubicBezTo>
                  <a:lnTo>
                    <a:pt x="47946" y="18588"/>
                  </a:lnTo>
                  <a:lnTo>
                    <a:pt x="47946" y="18748"/>
                  </a:lnTo>
                  <a:cubicBezTo>
                    <a:pt x="48413" y="18748"/>
                    <a:pt x="48868" y="18895"/>
                    <a:pt x="49175" y="18895"/>
                  </a:cubicBezTo>
                  <a:lnTo>
                    <a:pt x="49482" y="18895"/>
                  </a:lnTo>
                  <a:cubicBezTo>
                    <a:pt x="49642" y="18895"/>
                    <a:pt x="49642" y="19055"/>
                    <a:pt x="49790" y="19055"/>
                  </a:cubicBezTo>
                  <a:lnTo>
                    <a:pt x="50871" y="19055"/>
                  </a:lnTo>
                  <a:cubicBezTo>
                    <a:pt x="50974" y="19104"/>
                    <a:pt x="51058" y="19121"/>
                    <a:pt x="51137" y="19121"/>
                  </a:cubicBezTo>
                  <a:cubicBezTo>
                    <a:pt x="51295" y="19121"/>
                    <a:pt x="51429" y="19055"/>
                    <a:pt x="51634" y="19055"/>
                  </a:cubicBezTo>
                  <a:lnTo>
                    <a:pt x="51793" y="19055"/>
                  </a:lnTo>
                  <a:cubicBezTo>
                    <a:pt x="51941" y="18895"/>
                    <a:pt x="52101" y="18895"/>
                    <a:pt x="52248" y="18895"/>
                  </a:cubicBezTo>
                  <a:lnTo>
                    <a:pt x="52248" y="19055"/>
                  </a:lnTo>
                  <a:cubicBezTo>
                    <a:pt x="52248" y="19203"/>
                    <a:pt x="52248" y="19203"/>
                    <a:pt x="52101" y="19203"/>
                  </a:cubicBezTo>
                  <a:lnTo>
                    <a:pt x="51941" y="19203"/>
                  </a:lnTo>
                  <a:cubicBezTo>
                    <a:pt x="51793" y="19363"/>
                    <a:pt x="51634" y="19363"/>
                    <a:pt x="51326" y="19363"/>
                  </a:cubicBezTo>
                  <a:lnTo>
                    <a:pt x="49027" y="19363"/>
                  </a:lnTo>
                  <a:lnTo>
                    <a:pt x="48868" y="19510"/>
                  </a:lnTo>
                  <a:cubicBezTo>
                    <a:pt x="49027" y="19510"/>
                    <a:pt x="49027" y="19510"/>
                    <a:pt x="49027" y="19670"/>
                  </a:cubicBezTo>
                  <a:lnTo>
                    <a:pt x="49335" y="19670"/>
                  </a:lnTo>
                  <a:lnTo>
                    <a:pt x="49482" y="19510"/>
                  </a:lnTo>
                  <a:lnTo>
                    <a:pt x="50712" y="19510"/>
                  </a:lnTo>
                  <a:lnTo>
                    <a:pt x="50712" y="19670"/>
                  </a:lnTo>
                  <a:lnTo>
                    <a:pt x="51179" y="19670"/>
                  </a:lnTo>
                  <a:cubicBezTo>
                    <a:pt x="51326" y="19670"/>
                    <a:pt x="51486" y="19510"/>
                    <a:pt x="51634" y="19510"/>
                  </a:cubicBezTo>
                  <a:cubicBezTo>
                    <a:pt x="51713" y="19436"/>
                    <a:pt x="51830" y="19400"/>
                    <a:pt x="51965" y="19400"/>
                  </a:cubicBezTo>
                  <a:cubicBezTo>
                    <a:pt x="52101" y="19400"/>
                    <a:pt x="52254" y="19436"/>
                    <a:pt x="52408" y="19510"/>
                  </a:cubicBezTo>
                  <a:lnTo>
                    <a:pt x="53170" y="19510"/>
                  </a:lnTo>
                  <a:cubicBezTo>
                    <a:pt x="53023" y="19670"/>
                    <a:pt x="53023" y="19670"/>
                    <a:pt x="52863" y="19670"/>
                  </a:cubicBezTo>
                  <a:lnTo>
                    <a:pt x="53637" y="19670"/>
                  </a:lnTo>
                  <a:cubicBezTo>
                    <a:pt x="53637" y="19670"/>
                    <a:pt x="53478" y="19670"/>
                    <a:pt x="53478" y="19510"/>
                  </a:cubicBezTo>
                  <a:lnTo>
                    <a:pt x="53637" y="19510"/>
                  </a:lnTo>
                  <a:cubicBezTo>
                    <a:pt x="53945" y="19510"/>
                    <a:pt x="54252" y="19363"/>
                    <a:pt x="54559" y="19363"/>
                  </a:cubicBezTo>
                  <a:cubicBezTo>
                    <a:pt x="54400" y="19363"/>
                    <a:pt x="54400" y="19510"/>
                    <a:pt x="54252" y="19510"/>
                  </a:cubicBezTo>
                  <a:lnTo>
                    <a:pt x="54400" y="19510"/>
                  </a:lnTo>
                  <a:cubicBezTo>
                    <a:pt x="54559" y="19510"/>
                    <a:pt x="54559" y="19510"/>
                    <a:pt x="54559" y="19363"/>
                  </a:cubicBezTo>
                  <a:lnTo>
                    <a:pt x="54867" y="19363"/>
                  </a:lnTo>
                  <a:lnTo>
                    <a:pt x="54867" y="19510"/>
                  </a:lnTo>
                  <a:lnTo>
                    <a:pt x="55936" y="19510"/>
                  </a:lnTo>
                  <a:cubicBezTo>
                    <a:pt x="56096" y="19363"/>
                    <a:pt x="56244" y="19363"/>
                    <a:pt x="56403" y="19363"/>
                  </a:cubicBezTo>
                  <a:lnTo>
                    <a:pt x="56711" y="19055"/>
                  </a:lnTo>
                  <a:lnTo>
                    <a:pt x="57325" y="19055"/>
                  </a:lnTo>
                  <a:cubicBezTo>
                    <a:pt x="57633" y="19055"/>
                    <a:pt x="57780" y="18895"/>
                    <a:pt x="58088" y="18895"/>
                  </a:cubicBezTo>
                  <a:lnTo>
                    <a:pt x="59624" y="18895"/>
                  </a:lnTo>
                  <a:lnTo>
                    <a:pt x="59784" y="19055"/>
                  </a:lnTo>
                  <a:lnTo>
                    <a:pt x="60239" y="19055"/>
                  </a:lnTo>
                  <a:lnTo>
                    <a:pt x="60399" y="19203"/>
                  </a:lnTo>
                  <a:cubicBezTo>
                    <a:pt x="60346" y="19154"/>
                    <a:pt x="60310" y="19137"/>
                    <a:pt x="60281" y="19137"/>
                  </a:cubicBezTo>
                  <a:cubicBezTo>
                    <a:pt x="60223" y="19137"/>
                    <a:pt x="60190" y="19203"/>
                    <a:pt x="60091" y="19203"/>
                  </a:cubicBezTo>
                  <a:cubicBezTo>
                    <a:pt x="60239" y="19203"/>
                    <a:pt x="60239" y="19203"/>
                    <a:pt x="60239" y="19363"/>
                  </a:cubicBezTo>
                  <a:lnTo>
                    <a:pt x="60399" y="19363"/>
                  </a:lnTo>
                  <a:cubicBezTo>
                    <a:pt x="60399" y="19363"/>
                    <a:pt x="60546" y="19363"/>
                    <a:pt x="60546" y="19510"/>
                  </a:cubicBezTo>
                  <a:lnTo>
                    <a:pt x="61321" y="19510"/>
                  </a:lnTo>
                  <a:cubicBezTo>
                    <a:pt x="61321" y="19363"/>
                    <a:pt x="61161" y="19363"/>
                    <a:pt x="61013" y="19363"/>
                  </a:cubicBezTo>
                  <a:lnTo>
                    <a:pt x="60854" y="19363"/>
                  </a:lnTo>
                  <a:lnTo>
                    <a:pt x="60854" y="19203"/>
                  </a:lnTo>
                  <a:lnTo>
                    <a:pt x="60706" y="19203"/>
                  </a:lnTo>
                  <a:cubicBezTo>
                    <a:pt x="60706" y="19363"/>
                    <a:pt x="60706" y="19363"/>
                    <a:pt x="60854" y="19363"/>
                  </a:cubicBezTo>
                  <a:lnTo>
                    <a:pt x="60546" y="19363"/>
                  </a:lnTo>
                  <a:cubicBezTo>
                    <a:pt x="60546" y="19363"/>
                    <a:pt x="60706" y="19363"/>
                    <a:pt x="60706" y="19203"/>
                  </a:cubicBezTo>
                  <a:lnTo>
                    <a:pt x="60706" y="19055"/>
                  </a:lnTo>
                  <a:cubicBezTo>
                    <a:pt x="60706" y="19203"/>
                    <a:pt x="60854" y="19203"/>
                    <a:pt x="60854" y="19203"/>
                  </a:cubicBezTo>
                  <a:lnTo>
                    <a:pt x="61013" y="19203"/>
                  </a:lnTo>
                  <a:cubicBezTo>
                    <a:pt x="61161" y="19203"/>
                    <a:pt x="61321" y="19203"/>
                    <a:pt x="61468" y="19363"/>
                  </a:cubicBezTo>
                  <a:lnTo>
                    <a:pt x="61628" y="19363"/>
                  </a:lnTo>
                  <a:cubicBezTo>
                    <a:pt x="61468" y="19363"/>
                    <a:pt x="61468" y="19363"/>
                    <a:pt x="61468" y="19510"/>
                  </a:cubicBezTo>
                  <a:lnTo>
                    <a:pt x="61321" y="19510"/>
                  </a:lnTo>
                  <a:cubicBezTo>
                    <a:pt x="61321" y="19510"/>
                    <a:pt x="61468" y="19510"/>
                    <a:pt x="61628" y="19670"/>
                  </a:cubicBezTo>
                  <a:lnTo>
                    <a:pt x="62698" y="19670"/>
                  </a:lnTo>
                  <a:lnTo>
                    <a:pt x="62550" y="19510"/>
                  </a:lnTo>
                  <a:cubicBezTo>
                    <a:pt x="62698" y="19510"/>
                    <a:pt x="62698" y="19510"/>
                    <a:pt x="62698" y="19670"/>
                  </a:cubicBezTo>
                  <a:lnTo>
                    <a:pt x="65464" y="19670"/>
                  </a:lnTo>
                  <a:lnTo>
                    <a:pt x="65464" y="19817"/>
                  </a:lnTo>
                  <a:lnTo>
                    <a:pt x="65771" y="19817"/>
                  </a:lnTo>
                  <a:cubicBezTo>
                    <a:pt x="65771" y="19977"/>
                    <a:pt x="65931" y="19977"/>
                    <a:pt x="65931" y="19977"/>
                  </a:cubicBezTo>
                  <a:lnTo>
                    <a:pt x="65771" y="19977"/>
                  </a:lnTo>
                  <a:lnTo>
                    <a:pt x="65931" y="20125"/>
                  </a:lnTo>
                  <a:cubicBezTo>
                    <a:pt x="66029" y="20125"/>
                    <a:pt x="66133" y="20196"/>
                    <a:pt x="66235" y="20196"/>
                  </a:cubicBezTo>
                  <a:cubicBezTo>
                    <a:pt x="66286" y="20196"/>
                    <a:pt x="66337" y="20178"/>
                    <a:pt x="66386" y="20125"/>
                  </a:cubicBezTo>
                  <a:cubicBezTo>
                    <a:pt x="66546" y="20125"/>
                    <a:pt x="66853" y="20125"/>
                    <a:pt x="67000" y="19977"/>
                  </a:cubicBezTo>
                  <a:lnTo>
                    <a:pt x="67000" y="20125"/>
                  </a:lnTo>
                  <a:lnTo>
                    <a:pt x="67160" y="20125"/>
                  </a:lnTo>
                  <a:lnTo>
                    <a:pt x="67160" y="19817"/>
                  </a:lnTo>
                  <a:cubicBezTo>
                    <a:pt x="67160" y="19817"/>
                    <a:pt x="67160" y="19670"/>
                    <a:pt x="67000" y="19670"/>
                  </a:cubicBezTo>
                  <a:lnTo>
                    <a:pt x="66546" y="19670"/>
                  </a:lnTo>
                  <a:lnTo>
                    <a:pt x="66546" y="19510"/>
                  </a:lnTo>
                  <a:cubicBezTo>
                    <a:pt x="66693" y="19510"/>
                    <a:pt x="66693" y="19363"/>
                    <a:pt x="66693" y="19363"/>
                  </a:cubicBezTo>
                  <a:cubicBezTo>
                    <a:pt x="66853" y="19363"/>
                    <a:pt x="67160" y="19363"/>
                    <a:pt x="67308" y="19203"/>
                  </a:cubicBezTo>
                  <a:lnTo>
                    <a:pt x="67308" y="15515"/>
                  </a:lnTo>
                  <a:lnTo>
                    <a:pt x="67308" y="15207"/>
                  </a:lnTo>
                  <a:lnTo>
                    <a:pt x="67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6899650" y="28011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6891975" y="28127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6845875" y="2824150"/>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6838175" y="28318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6653775" y="2789725"/>
              <a:ext cx="245900" cy="49800"/>
            </a:xfrm>
            <a:custGeom>
              <a:rect b="b" l="l" r="r" t="t"/>
              <a:pathLst>
                <a:path extrusionOk="0" h="1992" w="9836">
                  <a:moveTo>
                    <a:pt x="8151" y="455"/>
                  </a:moveTo>
                  <a:cubicBezTo>
                    <a:pt x="8151" y="455"/>
                    <a:pt x="8151" y="615"/>
                    <a:pt x="7991" y="762"/>
                  </a:cubicBezTo>
                  <a:lnTo>
                    <a:pt x="7991" y="615"/>
                  </a:lnTo>
                  <a:cubicBezTo>
                    <a:pt x="7991" y="615"/>
                    <a:pt x="7991" y="455"/>
                    <a:pt x="8151" y="455"/>
                  </a:cubicBezTo>
                  <a:close/>
                  <a:moveTo>
                    <a:pt x="7993" y="802"/>
                  </a:moveTo>
                  <a:cubicBezTo>
                    <a:pt x="8031" y="802"/>
                    <a:pt x="8071" y="842"/>
                    <a:pt x="8151" y="922"/>
                  </a:cubicBezTo>
                  <a:lnTo>
                    <a:pt x="7844" y="922"/>
                  </a:lnTo>
                  <a:cubicBezTo>
                    <a:pt x="7918" y="842"/>
                    <a:pt x="7955" y="802"/>
                    <a:pt x="7993" y="802"/>
                  </a:cubicBezTo>
                  <a:close/>
                  <a:moveTo>
                    <a:pt x="7537" y="922"/>
                  </a:moveTo>
                  <a:cubicBezTo>
                    <a:pt x="7377" y="922"/>
                    <a:pt x="7069" y="1070"/>
                    <a:pt x="6922" y="1070"/>
                  </a:cubicBezTo>
                  <a:cubicBezTo>
                    <a:pt x="7069" y="922"/>
                    <a:pt x="7229" y="922"/>
                    <a:pt x="7377" y="922"/>
                  </a:cubicBezTo>
                  <a:close/>
                  <a:moveTo>
                    <a:pt x="923" y="1377"/>
                  </a:moveTo>
                  <a:cubicBezTo>
                    <a:pt x="615" y="1377"/>
                    <a:pt x="308" y="1377"/>
                    <a:pt x="1" y="1537"/>
                  </a:cubicBezTo>
                  <a:lnTo>
                    <a:pt x="923" y="1537"/>
                  </a:lnTo>
                  <a:lnTo>
                    <a:pt x="923" y="1377"/>
                  </a:lnTo>
                  <a:close/>
                  <a:moveTo>
                    <a:pt x="1083" y="1377"/>
                  </a:moveTo>
                  <a:cubicBezTo>
                    <a:pt x="1083" y="1537"/>
                    <a:pt x="923" y="1537"/>
                    <a:pt x="923" y="1537"/>
                  </a:cubicBezTo>
                  <a:lnTo>
                    <a:pt x="1083" y="1537"/>
                  </a:lnTo>
                  <a:cubicBezTo>
                    <a:pt x="1230" y="1377"/>
                    <a:pt x="1537" y="1377"/>
                    <a:pt x="1697" y="1377"/>
                  </a:cubicBezTo>
                  <a:close/>
                  <a:moveTo>
                    <a:pt x="6922" y="0"/>
                  </a:moveTo>
                  <a:cubicBezTo>
                    <a:pt x="6922" y="148"/>
                    <a:pt x="6922" y="148"/>
                    <a:pt x="7069" y="148"/>
                  </a:cubicBezTo>
                  <a:lnTo>
                    <a:pt x="7229" y="148"/>
                  </a:lnTo>
                  <a:cubicBezTo>
                    <a:pt x="7537" y="148"/>
                    <a:pt x="7844" y="148"/>
                    <a:pt x="7991" y="308"/>
                  </a:cubicBezTo>
                  <a:cubicBezTo>
                    <a:pt x="7991" y="455"/>
                    <a:pt x="7844" y="455"/>
                    <a:pt x="7844" y="455"/>
                  </a:cubicBezTo>
                  <a:cubicBezTo>
                    <a:pt x="7844" y="615"/>
                    <a:pt x="7844" y="615"/>
                    <a:pt x="7684" y="762"/>
                  </a:cubicBezTo>
                  <a:lnTo>
                    <a:pt x="6922" y="762"/>
                  </a:lnTo>
                  <a:cubicBezTo>
                    <a:pt x="6922" y="922"/>
                    <a:pt x="6762" y="922"/>
                    <a:pt x="6762" y="922"/>
                  </a:cubicBezTo>
                  <a:lnTo>
                    <a:pt x="6455" y="922"/>
                  </a:lnTo>
                  <a:cubicBezTo>
                    <a:pt x="6455" y="1070"/>
                    <a:pt x="6615" y="1070"/>
                    <a:pt x="6615" y="1070"/>
                  </a:cubicBezTo>
                  <a:lnTo>
                    <a:pt x="6615" y="1230"/>
                  </a:lnTo>
                  <a:lnTo>
                    <a:pt x="7069" y="1230"/>
                  </a:lnTo>
                  <a:lnTo>
                    <a:pt x="7069" y="1377"/>
                  </a:lnTo>
                  <a:lnTo>
                    <a:pt x="6455" y="1377"/>
                  </a:lnTo>
                  <a:lnTo>
                    <a:pt x="6455" y="1230"/>
                  </a:lnTo>
                  <a:lnTo>
                    <a:pt x="5693" y="1230"/>
                  </a:lnTo>
                  <a:lnTo>
                    <a:pt x="5533" y="1070"/>
                  </a:lnTo>
                  <a:lnTo>
                    <a:pt x="4611" y="1070"/>
                  </a:lnTo>
                  <a:cubicBezTo>
                    <a:pt x="4611" y="1070"/>
                    <a:pt x="4463" y="1230"/>
                    <a:pt x="4303" y="1230"/>
                  </a:cubicBezTo>
                  <a:lnTo>
                    <a:pt x="3996" y="1230"/>
                  </a:lnTo>
                  <a:cubicBezTo>
                    <a:pt x="3849" y="1230"/>
                    <a:pt x="3541" y="1377"/>
                    <a:pt x="3234" y="1377"/>
                  </a:cubicBezTo>
                  <a:lnTo>
                    <a:pt x="1697" y="1377"/>
                  </a:lnTo>
                  <a:cubicBezTo>
                    <a:pt x="1845" y="1377"/>
                    <a:pt x="1845" y="1377"/>
                    <a:pt x="1845" y="1537"/>
                  </a:cubicBezTo>
                  <a:lnTo>
                    <a:pt x="5693" y="1537"/>
                  </a:lnTo>
                  <a:cubicBezTo>
                    <a:pt x="5898" y="1537"/>
                    <a:pt x="6031" y="1603"/>
                    <a:pt x="6145" y="1603"/>
                  </a:cubicBezTo>
                  <a:cubicBezTo>
                    <a:pt x="6202" y="1603"/>
                    <a:pt x="6254" y="1586"/>
                    <a:pt x="6307" y="1537"/>
                  </a:cubicBezTo>
                  <a:lnTo>
                    <a:pt x="6615" y="1537"/>
                  </a:lnTo>
                  <a:lnTo>
                    <a:pt x="6615" y="1684"/>
                  </a:lnTo>
                  <a:lnTo>
                    <a:pt x="6922" y="1684"/>
                  </a:lnTo>
                  <a:lnTo>
                    <a:pt x="6922" y="1844"/>
                  </a:lnTo>
                  <a:lnTo>
                    <a:pt x="7537" y="1844"/>
                  </a:lnTo>
                  <a:cubicBezTo>
                    <a:pt x="7537" y="1764"/>
                    <a:pt x="7574" y="1724"/>
                    <a:pt x="7610" y="1724"/>
                  </a:cubicBezTo>
                  <a:cubicBezTo>
                    <a:pt x="7647" y="1724"/>
                    <a:pt x="7684" y="1764"/>
                    <a:pt x="7684" y="1844"/>
                  </a:cubicBezTo>
                  <a:lnTo>
                    <a:pt x="8299" y="1844"/>
                  </a:lnTo>
                  <a:cubicBezTo>
                    <a:pt x="8459" y="1844"/>
                    <a:pt x="8459" y="1992"/>
                    <a:pt x="8459" y="1992"/>
                  </a:cubicBezTo>
                  <a:lnTo>
                    <a:pt x="8459" y="1844"/>
                  </a:lnTo>
                  <a:cubicBezTo>
                    <a:pt x="8459" y="1844"/>
                    <a:pt x="8299" y="1844"/>
                    <a:pt x="8299" y="1684"/>
                  </a:cubicBezTo>
                  <a:lnTo>
                    <a:pt x="7229" y="1684"/>
                  </a:lnTo>
                  <a:lnTo>
                    <a:pt x="7229" y="1537"/>
                  </a:lnTo>
                  <a:lnTo>
                    <a:pt x="7684" y="1537"/>
                  </a:lnTo>
                  <a:lnTo>
                    <a:pt x="7684" y="1377"/>
                  </a:lnTo>
                  <a:lnTo>
                    <a:pt x="7684" y="1230"/>
                  </a:lnTo>
                  <a:lnTo>
                    <a:pt x="7229" y="1230"/>
                  </a:lnTo>
                  <a:cubicBezTo>
                    <a:pt x="7229" y="1070"/>
                    <a:pt x="7229" y="1070"/>
                    <a:pt x="7377" y="1070"/>
                  </a:cubicBezTo>
                  <a:lnTo>
                    <a:pt x="7537" y="1070"/>
                  </a:lnTo>
                  <a:cubicBezTo>
                    <a:pt x="7844" y="1070"/>
                    <a:pt x="8151" y="1070"/>
                    <a:pt x="8299" y="922"/>
                  </a:cubicBezTo>
                  <a:lnTo>
                    <a:pt x="8299" y="762"/>
                  </a:lnTo>
                  <a:lnTo>
                    <a:pt x="8606" y="762"/>
                  </a:lnTo>
                  <a:cubicBezTo>
                    <a:pt x="8606" y="922"/>
                    <a:pt x="8606" y="922"/>
                    <a:pt x="8459" y="922"/>
                  </a:cubicBezTo>
                  <a:lnTo>
                    <a:pt x="8766" y="922"/>
                  </a:lnTo>
                  <a:lnTo>
                    <a:pt x="8766" y="762"/>
                  </a:lnTo>
                  <a:cubicBezTo>
                    <a:pt x="8914" y="615"/>
                    <a:pt x="9073" y="615"/>
                    <a:pt x="9221" y="615"/>
                  </a:cubicBezTo>
                  <a:lnTo>
                    <a:pt x="9073" y="762"/>
                  </a:lnTo>
                  <a:lnTo>
                    <a:pt x="9073" y="922"/>
                  </a:lnTo>
                  <a:lnTo>
                    <a:pt x="9528" y="922"/>
                  </a:lnTo>
                  <a:lnTo>
                    <a:pt x="9528" y="762"/>
                  </a:lnTo>
                  <a:lnTo>
                    <a:pt x="9836" y="762"/>
                  </a:lnTo>
                  <a:cubicBezTo>
                    <a:pt x="9836" y="762"/>
                    <a:pt x="9688" y="762"/>
                    <a:pt x="9688" y="615"/>
                  </a:cubicBezTo>
                  <a:lnTo>
                    <a:pt x="9836" y="615"/>
                  </a:lnTo>
                  <a:lnTo>
                    <a:pt x="9836" y="455"/>
                  </a:lnTo>
                  <a:cubicBezTo>
                    <a:pt x="9836" y="308"/>
                    <a:pt x="9688" y="308"/>
                    <a:pt x="9688" y="308"/>
                  </a:cubicBezTo>
                  <a:lnTo>
                    <a:pt x="9528" y="308"/>
                  </a:lnTo>
                  <a:cubicBezTo>
                    <a:pt x="9381" y="308"/>
                    <a:pt x="9221" y="308"/>
                    <a:pt x="8914" y="148"/>
                  </a:cubicBezTo>
                  <a:lnTo>
                    <a:pt x="8606" y="148"/>
                  </a:lnTo>
                  <a:cubicBezTo>
                    <a:pt x="8299" y="148"/>
                    <a:pt x="7844" y="148"/>
                    <a:pt x="7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6899650" y="2805075"/>
              <a:ext cx="4025" cy="25"/>
            </a:xfrm>
            <a:custGeom>
              <a:rect b="b" l="l" r="r" t="t"/>
              <a:pathLst>
                <a:path extrusionOk="0" h="1" w="161">
                  <a:moveTo>
                    <a:pt x="1" y="1"/>
                  </a:moveTo>
                  <a:lnTo>
                    <a:pt x="160"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6899650" y="28011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6680825" y="2828125"/>
              <a:ext cx="15400" cy="25"/>
            </a:xfrm>
            <a:custGeom>
              <a:rect b="b" l="l" r="r" t="t"/>
              <a:pathLst>
                <a:path extrusionOk="0" h="1" w="616">
                  <a:moveTo>
                    <a:pt x="1" y="1"/>
                  </a:moveTo>
                  <a:lnTo>
                    <a:pt x="455" y="1"/>
                  </a:lnTo>
                  <a:lnTo>
                    <a:pt x="615"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6915025" y="2805075"/>
              <a:ext cx="80850" cy="11400"/>
            </a:xfrm>
            <a:custGeom>
              <a:rect b="b" l="l" r="r" t="t"/>
              <a:pathLst>
                <a:path extrusionOk="0" h="456" w="3234">
                  <a:moveTo>
                    <a:pt x="2004" y="1"/>
                  </a:moveTo>
                  <a:cubicBezTo>
                    <a:pt x="1844" y="1"/>
                    <a:pt x="1697" y="1"/>
                    <a:pt x="1537" y="148"/>
                  </a:cubicBezTo>
                  <a:lnTo>
                    <a:pt x="922" y="148"/>
                  </a:lnTo>
                  <a:cubicBezTo>
                    <a:pt x="824" y="148"/>
                    <a:pt x="654" y="220"/>
                    <a:pt x="505" y="220"/>
                  </a:cubicBezTo>
                  <a:cubicBezTo>
                    <a:pt x="430" y="220"/>
                    <a:pt x="361" y="202"/>
                    <a:pt x="308" y="148"/>
                  </a:cubicBezTo>
                  <a:cubicBezTo>
                    <a:pt x="160" y="148"/>
                    <a:pt x="160" y="308"/>
                    <a:pt x="0" y="308"/>
                  </a:cubicBezTo>
                  <a:cubicBezTo>
                    <a:pt x="160" y="308"/>
                    <a:pt x="160" y="456"/>
                    <a:pt x="160" y="456"/>
                  </a:cubicBezTo>
                  <a:lnTo>
                    <a:pt x="1537" y="456"/>
                  </a:lnTo>
                  <a:lnTo>
                    <a:pt x="1537" y="308"/>
                  </a:lnTo>
                  <a:lnTo>
                    <a:pt x="1697" y="308"/>
                  </a:lnTo>
                  <a:lnTo>
                    <a:pt x="1537" y="456"/>
                  </a:lnTo>
                  <a:lnTo>
                    <a:pt x="2311" y="456"/>
                  </a:lnTo>
                  <a:cubicBezTo>
                    <a:pt x="2459" y="456"/>
                    <a:pt x="2926" y="456"/>
                    <a:pt x="3233" y="308"/>
                  </a:cubicBezTo>
                  <a:lnTo>
                    <a:pt x="1844" y="308"/>
                  </a:lnTo>
                  <a:lnTo>
                    <a:pt x="1844" y="148"/>
                  </a:lnTo>
                  <a:lnTo>
                    <a:pt x="2004" y="148"/>
                  </a:lnTo>
                  <a:lnTo>
                    <a:pt x="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6358125" y="28358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6838175" y="2824150"/>
              <a:ext cx="69175" cy="7700"/>
            </a:xfrm>
            <a:custGeom>
              <a:rect b="b" l="l" r="r" t="t"/>
              <a:pathLst>
                <a:path extrusionOk="0" h="308" w="2767">
                  <a:moveTo>
                    <a:pt x="161" y="160"/>
                  </a:moveTo>
                  <a:cubicBezTo>
                    <a:pt x="161" y="160"/>
                    <a:pt x="1" y="160"/>
                    <a:pt x="1" y="307"/>
                  </a:cubicBezTo>
                  <a:cubicBezTo>
                    <a:pt x="161" y="307"/>
                    <a:pt x="308" y="160"/>
                    <a:pt x="468" y="160"/>
                  </a:cubicBezTo>
                  <a:close/>
                  <a:moveTo>
                    <a:pt x="308" y="0"/>
                  </a:moveTo>
                  <a:cubicBezTo>
                    <a:pt x="468" y="0"/>
                    <a:pt x="615" y="0"/>
                    <a:pt x="615" y="160"/>
                  </a:cubicBezTo>
                  <a:lnTo>
                    <a:pt x="468" y="160"/>
                  </a:lnTo>
                  <a:cubicBezTo>
                    <a:pt x="468" y="160"/>
                    <a:pt x="468" y="307"/>
                    <a:pt x="615" y="307"/>
                  </a:cubicBezTo>
                  <a:lnTo>
                    <a:pt x="775" y="307"/>
                  </a:lnTo>
                  <a:lnTo>
                    <a:pt x="923" y="160"/>
                  </a:lnTo>
                  <a:cubicBezTo>
                    <a:pt x="1230" y="307"/>
                    <a:pt x="1390" y="307"/>
                    <a:pt x="1538" y="307"/>
                  </a:cubicBezTo>
                  <a:lnTo>
                    <a:pt x="2767" y="307"/>
                  </a:lnTo>
                  <a:lnTo>
                    <a:pt x="2767" y="160"/>
                  </a:lnTo>
                  <a:lnTo>
                    <a:pt x="2152" y="160"/>
                  </a:lnTo>
                  <a:cubicBezTo>
                    <a:pt x="2005" y="160"/>
                    <a:pt x="1845" y="16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6838175" y="28318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6999525" y="2805075"/>
              <a:ext cx="57825" cy="11400"/>
            </a:xfrm>
            <a:custGeom>
              <a:rect b="b" l="l" r="r" t="t"/>
              <a:pathLst>
                <a:path extrusionOk="0" h="456" w="2313">
                  <a:moveTo>
                    <a:pt x="1538" y="1"/>
                  </a:moveTo>
                  <a:lnTo>
                    <a:pt x="1538" y="148"/>
                  </a:lnTo>
                  <a:cubicBezTo>
                    <a:pt x="1845" y="148"/>
                    <a:pt x="2005" y="1"/>
                    <a:pt x="2312" y="1"/>
                  </a:cubicBezTo>
                  <a:close/>
                  <a:moveTo>
                    <a:pt x="161" y="1"/>
                  </a:moveTo>
                  <a:lnTo>
                    <a:pt x="1" y="148"/>
                  </a:lnTo>
                  <a:lnTo>
                    <a:pt x="161" y="308"/>
                  </a:lnTo>
                  <a:lnTo>
                    <a:pt x="308" y="308"/>
                  </a:lnTo>
                  <a:cubicBezTo>
                    <a:pt x="308" y="308"/>
                    <a:pt x="161" y="308"/>
                    <a:pt x="1" y="456"/>
                  </a:cubicBezTo>
                  <a:cubicBezTo>
                    <a:pt x="308" y="456"/>
                    <a:pt x="616" y="456"/>
                    <a:pt x="1083" y="308"/>
                  </a:cubicBezTo>
                  <a:cubicBezTo>
                    <a:pt x="1230" y="308"/>
                    <a:pt x="1390" y="308"/>
                    <a:pt x="1538" y="148"/>
                  </a:cubicBezTo>
                  <a:lnTo>
                    <a:pt x="1230" y="148"/>
                  </a:lnTo>
                  <a:cubicBezTo>
                    <a:pt x="1230" y="228"/>
                    <a:pt x="1193" y="268"/>
                    <a:pt x="1137" y="268"/>
                  </a:cubicBezTo>
                  <a:cubicBezTo>
                    <a:pt x="1080" y="268"/>
                    <a:pt x="1003" y="228"/>
                    <a:pt x="923" y="148"/>
                  </a:cubicBezTo>
                  <a:lnTo>
                    <a:pt x="1083" y="148"/>
                  </a:lnTo>
                  <a:cubicBezTo>
                    <a:pt x="1230" y="148"/>
                    <a:pt x="1390" y="1"/>
                    <a:pt x="1538" y="1"/>
                  </a:cubicBezTo>
                  <a:lnTo>
                    <a:pt x="616" y="1"/>
                  </a:lnTo>
                  <a:cubicBezTo>
                    <a:pt x="542" y="75"/>
                    <a:pt x="465" y="112"/>
                    <a:pt x="388" y="112"/>
                  </a:cubicBezTo>
                  <a:cubicBezTo>
                    <a:pt x="311" y="112"/>
                    <a:pt x="234" y="75"/>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6753675" y="28588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6753675" y="2851175"/>
              <a:ext cx="46125" cy="15400"/>
            </a:xfrm>
            <a:custGeom>
              <a:rect b="b" l="l" r="r" t="t"/>
              <a:pathLst>
                <a:path extrusionOk="0" h="616" w="1845">
                  <a:moveTo>
                    <a:pt x="1082" y="308"/>
                  </a:moveTo>
                  <a:lnTo>
                    <a:pt x="1082" y="456"/>
                  </a:lnTo>
                  <a:cubicBezTo>
                    <a:pt x="1082" y="308"/>
                    <a:pt x="1082" y="308"/>
                    <a:pt x="922" y="308"/>
                  </a:cubicBezTo>
                  <a:close/>
                  <a:moveTo>
                    <a:pt x="467" y="1"/>
                  </a:moveTo>
                  <a:cubicBezTo>
                    <a:pt x="307" y="149"/>
                    <a:pt x="160" y="149"/>
                    <a:pt x="0" y="308"/>
                  </a:cubicBezTo>
                  <a:lnTo>
                    <a:pt x="307" y="308"/>
                  </a:lnTo>
                  <a:cubicBezTo>
                    <a:pt x="307" y="149"/>
                    <a:pt x="467" y="149"/>
                    <a:pt x="467" y="149"/>
                  </a:cubicBezTo>
                  <a:lnTo>
                    <a:pt x="615" y="149"/>
                  </a:lnTo>
                  <a:lnTo>
                    <a:pt x="615" y="308"/>
                  </a:lnTo>
                  <a:lnTo>
                    <a:pt x="467" y="308"/>
                  </a:lnTo>
                  <a:cubicBezTo>
                    <a:pt x="467" y="456"/>
                    <a:pt x="615" y="456"/>
                    <a:pt x="615" y="456"/>
                  </a:cubicBezTo>
                  <a:cubicBezTo>
                    <a:pt x="615" y="456"/>
                    <a:pt x="775" y="456"/>
                    <a:pt x="922" y="616"/>
                  </a:cubicBezTo>
                  <a:cubicBezTo>
                    <a:pt x="922" y="616"/>
                    <a:pt x="1082" y="616"/>
                    <a:pt x="1229" y="456"/>
                  </a:cubicBezTo>
                  <a:lnTo>
                    <a:pt x="1389" y="456"/>
                  </a:lnTo>
                  <a:lnTo>
                    <a:pt x="1389" y="308"/>
                  </a:lnTo>
                  <a:lnTo>
                    <a:pt x="1537" y="456"/>
                  </a:lnTo>
                  <a:lnTo>
                    <a:pt x="1844" y="456"/>
                  </a:lnTo>
                  <a:cubicBezTo>
                    <a:pt x="1697" y="308"/>
                    <a:pt x="1697" y="308"/>
                    <a:pt x="1537" y="308"/>
                  </a:cubicBezTo>
                  <a:cubicBezTo>
                    <a:pt x="1389" y="308"/>
                    <a:pt x="1229" y="149"/>
                    <a:pt x="1082" y="149"/>
                  </a:cubicBezTo>
                  <a:cubicBezTo>
                    <a:pt x="922" y="1"/>
                    <a:pt x="775" y="1"/>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7245400" y="2831825"/>
              <a:ext cx="23075" cy="15400"/>
            </a:xfrm>
            <a:custGeom>
              <a:rect b="b" l="l" r="r" t="t"/>
              <a:pathLst>
                <a:path extrusionOk="0" h="616" w="923">
                  <a:moveTo>
                    <a:pt x="775" y="0"/>
                  </a:moveTo>
                  <a:cubicBezTo>
                    <a:pt x="775" y="0"/>
                    <a:pt x="615" y="0"/>
                    <a:pt x="468" y="160"/>
                  </a:cubicBezTo>
                  <a:lnTo>
                    <a:pt x="308" y="160"/>
                  </a:lnTo>
                  <a:lnTo>
                    <a:pt x="161" y="308"/>
                  </a:lnTo>
                  <a:lnTo>
                    <a:pt x="308" y="308"/>
                  </a:lnTo>
                  <a:lnTo>
                    <a:pt x="308" y="468"/>
                  </a:lnTo>
                  <a:lnTo>
                    <a:pt x="161" y="308"/>
                  </a:lnTo>
                  <a:cubicBezTo>
                    <a:pt x="161" y="468"/>
                    <a:pt x="161" y="468"/>
                    <a:pt x="1" y="468"/>
                  </a:cubicBezTo>
                  <a:lnTo>
                    <a:pt x="1" y="615"/>
                  </a:lnTo>
                  <a:lnTo>
                    <a:pt x="161" y="615"/>
                  </a:lnTo>
                  <a:cubicBezTo>
                    <a:pt x="308" y="468"/>
                    <a:pt x="468" y="468"/>
                    <a:pt x="468" y="468"/>
                  </a:cubicBezTo>
                  <a:lnTo>
                    <a:pt x="775" y="468"/>
                  </a:lnTo>
                  <a:cubicBezTo>
                    <a:pt x="923" y="468"/>
                    <a:pt x="923" y="468"/>
                    <a:pt x="923" y="308"/>
                  </a:cubicBezTo>
                  <a:lnTo>
                    <a:pt x="923" y="160"/>
                  </a:lnTo>
                  <a:cubicBezTo>
                    <a:pt x="923" y="0"/>
                    <a:pt x="775" y="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7245400" y="2847200"/>
              <a:ext cx="25" cy="25"/>
            </a:xfrm>
            <a:custGeom>
              <a:rect b="b" l="l" r="r" t="t"/>
              <a:pathLst>
                <a:path extrusionOk="0" h="1" w="1">
                  <a:moveTo>
                    <a:pt x="1" y="0"/>
                  </a:move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6642400" y="2808775"/>
              <a:ext cx="26775" cy="7700"/>
            </a:xfrm>
            <a:custGeom>
              <a:rect b="b" l="l" r="r" t="t"/>
              <a:pathLst>
                <a:path extrusionOk="0" h="308" w="1071">
                  <a:moveTo>
                    <a:pt x="148" y="0"/>
                  </a:moveTo>
                  <a:cubicBezTo>
                    <a:pt x="148" y="0"/>
                    <a:pt x="1" y="0"/>
                    <a:pt x="1" y="160"/>
                  </a:cubicBezTo>
                  <a:cubicBezTo>
                    <a:pt x="308" y="160"/>
                    <a:pt x="456" y="308"/>
                    <a:pt x="616" y="308"/>
                  </a:cubicBezTo>
                  <a:cubicBezTo>
                    <a:pt x="763" y="308"/>
                    <a:pt x="923" y="308"/>
                    <a:pt x="1070" y="160"/>
                  </a:cubicBezTo>
                  <a:cubicBezTo>
                    <a:pt x="1070" y="160"/>
                    <a:pt x="923" y="160"/>
                    <a:pt x="923" y="0"/>
                  </a:cubicBezTo>
                  <a:lnTo>
                    <a:pt x="923" y="160"/>
                  </a:lnTo>
                  <a:lnTo>
                    <a:pt x="763" y="0"/>
                  </a:lnTo>
                  <a:cubicBezTo>
                    <a:pt x="689" y="80"/>
                    <a:pt x="576" y="120"/>
                    <a:pt x="460" y="120"/>
                  </a:cubicBezTo>
                  <a:cubicBezTo>
                    <a:pt x="345" y="120"/>
                    <a:pt x="228" y="8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6415600" y="2828125"/>
              <a:ext cx="23075" cy="7725"/>
            </a:xfrm>
            <a:custGeom>
              <a:rect b="b" l="l" r="r" t="t"/>
              <a:pathLst>
                <a:path extrusionOk="0" h="309" w="923">
                  <a:moveTo>
                    <a:pt x="467" y="1"/>
                  </a:moveTo>
                  <a:cubicBezTo>
                    <a:pt x="308" y="1"/>
                    <a:pt x="160" y="148"/>
                    <a:pt x="0" y="148"/>
                  </a:cubicBezTo>
                  <a:cubicBezTo>
                    <a:pt x="160" y="148"/>
                    <a:pt x="308" y="308"/>
                    <a:pt x="308" y="308"/>
                  </a:cubicBezTo>
                  <a:cubicBezTo>
                    <a:pt x="467" y="148"/>
                    <a:pt x="615" y="148"/>
                    <a:pt x="922" y="148"/>
                  </a:cubicBezTo>
                  <a:lnTo>
                    <a:pt x="615" y="148"/>
                  </a:lnTo>
                  <a:cubicBezTo>
                    <a:pt x="615" y="148"/>
                    <a:pt x="615" y="1"/>
                    <a:pt x="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6915025" y="2801100"/>
              <a:ext cx="19375" cy="7700"/>
            </a:xfrm>
            <a:custGeom>
              <a:rect b="b" l="l" r="r" t="t"/>
              <a:pathLst>
                <a:path extrusionOk="0" h="308" w="775">
                  <a:moveTo>
                    <a:pt x="160" y="0"/>
                  </a:moveTo>
                  <a:cubicBezTo>
                    <a:pt x="0" y="0"/>
                    <a:pt x="0" y="0"/>
                    <a:pt x="0" y="160"/>
                  </a:cubicBezTo>
                  <a:lnTo>
                    <a:pt x="0" y="307"/>
                  </a:lnTo>
                  <a:cubicBezTo>
                    <a:pt x="308" y="307"/>
                    <a:pt x="467" y="160"/>
                    <a:pt x="615" y="160"/>
                  </a:cubicBezTo>
                  <a:cubicBezTo>
                    <a:pt x="775" y="160"/>
                    <a:pt x="775" y="16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6934375" y="2801100"/>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6377175" y="2847200"/>
              <a:ext cx="11700" cy="4000"/>
            </a:xfrm>
            <a:custGeom>
              <a:rect b="b" l="l" r="r" t="t"/>
              <a:pathLst>
                <a:path extrusionOk="0" h="160" w="468">
                  <a:moveTo>
                    <a:pt x="1" y="0"/>
                  </a:moveTo>
                  <a:lnTo>
                    <a:pt x="1" y="160"/>
                  </a:lnTo>
                  <a:lnTo>
                    <a:pt x="160" y="160"/>
                  </a:lnTo>
                  <a:cubicBezTo>
                    <a:pt x="308" y="160"/>
                    <a:pt x="308" y="0"/>
                    <a:pt x="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6150675" y="2904975"/>
              <a:ext cx="7700" cy="3700"/>
            </a:xfrm>
            <a:custGeom>
              <a:rect b="b" l="l" r="r" t="t"/>
              <a:pathLst>
                <a:path extrusionOk="0" h="148" w="308">
                  <a:moveTo>
                    <a:pt x="0" y="0"/>
                  </a:moveTo>
                  <a:cubicBezTo>
                    <a:pt x="148" y="148"/>
                    <a:pt x="0" y="148"/>
                    <a:pt x="0" y="148"/>
                  </a:cubicBezTo>
                  <a:lnTo>
                    <a:pt x="308" y="148"/>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6200450" y="2900975"/>
              <a:ext cx="7725" cy="4025"/>
            </a:xfrm>
            <a:custGeom>
              <a:rect b="b" l="l" r="r" t="t"/>
              <a:pathLst>
                <a:path extrusionOk="0" h="161" w="309">
                  <a:moveTo>
                    <a:pt x="1" y="1"/>
                  </a:moveTo>
                  <a:lnTo>
                    <a:pt x="1" y="160"/>
                  </a:lnTo>
                  <a:lnTo>
                    <a:pt x="161" y="160"/>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6208150" y="2900975"/>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6212125" y="29009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6212125" y="2900975"/>
              <a:ext cx="11400" cy="7700"/>
            </a:xfrm>
            <a:custGeom>
              <a:rect b="b" l="l" r="r" t="t"/>
              <a:pathLst>
                <a:path extrusionOk="0" h="308" w="456">
                  <a:moveTo>
                    <a:pt x="1" y="1"/>
                  </a:moveTo>
                  <a:cubicBezTo>
                    <a:pt x="1" y="1"/>
                    <a:pt x="148" y="160"/>
                    <a:pt x="148" y="308"/>
                  </a:cubicBezTo>
                  <a:cubicBezTo>
                    <a:pt x="308" y="308"/>
                    <a:pt x="308" y="308"/>
                    <a:pt x="456" y="160"/>
                  </a:cubicBezTo>
                  <a:lnTo>
                    <a:pt x="148" y="160"/>
                  </a:lnTo>
                  <a:cubicBezTo>
                    <a:pt x="148" y="1"/>
                    <a:pt x="14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6142975" y="2916350"/>
              <a:ext cx="7725" cy="3025"/>
            </a:xfrm>
            <a:custGeom>
              <a:rect b="b" l="l" r="r" t="t"/>
              <a:pathLst>
                <a:path extrusionOk="0" h="121" w="309">
                  <a:moveTo>
                    <a:pt x="1" y="0"/>
                  </a:moveTo>
                  <a:cubicBezTo>
                    <a:pt x="75" y="80"/>
                    <a:pt x="152" y="120"/>
                    <a:pt x="210" y="120"/>
                  </a:cubicBezTo>
                  <a:cubicBezTo>
                    <a:pt x="268" y="120"/>
                    <a:pt x="308" y="8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7091725" y="2791775"/>
              <a:ext cx="7725" cy="5650"/>
            </a:xfrm>
            <a:custGeom>
              <a:rect b="b" l="l" r="r" t="t"/>
              <a:pathLst>
                <a:path extrusionOk="0" h="226" w="309">
                  <a:moveTo>
                    <a:pt x="199" y="0"/>
                  </a:moveTo>
                  <a:cubicBezTo>
                    <a:pt x="143" y="0"/>
                    <a:pt x="107" y="66"/>
                    <a:pt x="1" y="66"/>
                  </a:cubicBezTo>
                  <a:lnTo>
                    <a:pt x="161" y="226"/>
                  </a:lnTo>
                  <a:cubicBezTo>
                    <a:pt x="161" y="66"/>
                    <a:pt x="308" y="66"/>
                    <a:pt x="308" y="66"/>
                  </a:cubicBezTo>
                  <a:cubicBezTo>
                    <a:pt x="259" y="17"/>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6738300" y="2820450"/>
              <a:ext cx="4025" cy="25"/>
            </a:xfrm>
            <a:custGeom>
              <a:rect b="b" l="l" r="r" t="t"/>
              <a:pathLst>
                <a:path extrusionOk="0" h="1" w="161">
                  <a:moveTo>
                    <a:pt x="0" y="1"/>
                  </a:moveTo>
                  <a:lnTo>
                    <a:pt x="0" y="1"/>
                  </a:lnTo>
                  <a:lnTo>
                    <a:pt x="0"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6208150" y="288960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6204450" y="2893300"/>
              <a:ext cx="3725" cy="4025"/>
            </a:xfrm>
            <a:custGeom>
              <a:rect b="b" l="l" r="r" t="t"/>
              <a:pathLst>
                <a:path extrusionOk="0" h="161" w="149">
                  <a:moveTo>
                    <a:pt x="148" y="0"/>
                  </a:moveTo>
                  <a:cubicBezTo>
                    <a:pt x="1" y="160"/>
                    <a:pt x="148" y="160"/>
                    <a:pt x="148" y="160"/>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6684525" y="2821375"/>
              <a:ext cx="4000" cy="2800"/>
            </a:xfrm>
            <a:custGeom>
              <a:rect b="b" l="l" r="r" t="t"/>
              <a:pathLst>
                <a:path extrusionOk="0" h="112" w="160">
                  <a:moveTo>
                    <a:pt x="80" y="1"/>
                  </a:moveTo>
                  <a:cubicBezTo>
                    <a:pt x="40" y="1"/>
                    <a:pt x="0" y="37"/>
                    <a:pt x="0" y="111"/>
                  </a:cubicBezTo>
                  <a:lnTo>
                    <a:pt x="160" y="111"/>
                  </a:lnTo>
                  <a:cubicBezTo>
                    <a:pt x="160" y="37"/>
                    <a:pt x="120" y="1"/>
                    <a:pt x="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6208150" y="2900975"/>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6208150" y="2900975"/>
              <a:ext cx="4000" cy="4025"/>
            </a:xfrm>
            <a:custGeom>
              <a:rect b="b" l="l" r="r" t="t"/>
              <a:pathLst>
                <a:path extrusionOk="0" h="161" w="160">
                  <a:moveTo>
                    <a:pt x="0" y="1"/>
                  </a:moveTo>
                  <a:lnTo>
                    <a:pt x="0" y="160"/>
                  </a:lnTo>
                  <a:lnTo>
                    <a:pt x="160" y="160"/>
                  </a:lnTo>
                  <a:cubicBezTo>
                    <a:pt x="0" y="160"/>
                    <a:pt x="0" y="1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6903650" y="2812775"/>
              <a:ext cx="3700" cy="3700"/>
            </a:xfrm>
            <a:custGeom>
              <a:rect b="b" l="l" r="r" t="t"/>
              <a:pathLst>
                <a:path extrusionOk="0" h="148" w="148">
                  <a:moveTo>
                    <a:pt x="148" y="0"/>
                  </a:moveTo>
                  <a:cubicBezTo>
                    <a:pt x="0" y="0"/>
                    <a:pt x="0" y="0"/>
                    <a:pt x="0" y="148"/>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6684525" y="2812775"/>
              <a:ext cx="4000" cy="3700"/>
            </a:xfrm>
            <a:custGeom>
              <a:rect b="b" l="l" r="r" t="t"/>
              <a:pathLst>
                <a:path extrusionOk="0" h="148" w="160">
                  <a:moveTo>
                    <a:pt x="0" y="0"/>
                  </a:moveTo>
                  <a:lnTo>
                    <a:pt x="0" y="148"/>
                  </a:ln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6054475" y="2981800"/>
              <a:ext cx="4025" cy="3725"/>
            </a:xfrm>
            <a:custGeom>
              <a:rect b="b" l="l" r="r" t="t"/>
              <a:pathLst>
                <a:path extrusionOk="0" h="149" w="161">
                  <a:moveTo>
                    <a:pt x="0" y="1"/>
                  </a:moveTo>
                  <a:lnTo>
                    <a:pt x="0" y="148"/>
                  </a:lnTo>
                  <a:cubicBezTo>
                    <a:pt x="160" y="1"/>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7253100" y="2805075"/>
              <a:ext cx="4000" cy="3725"/>
            </a:xfrm>
            <a:custGeom>
              <a:rect b="b" l="l" r="r" t="t"/>
              <a:pathLst>
                <a:path extrusionOk="0" h="149" w="160">
                  <a:moveTo>
                    <a:pt x="0" y="1"/>
                  </a:moveTo>
                  <a:lnTo>
                    <a:pt x="0" y="148"/>
                  </a:lnTo>
                  <a:lnTo>
                    <a:pt x="160" y="148"/>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6865225" y="2835825"/>
              <a:ext cx="3725" cy="3700"/>
            </a:xfrm>
            <a:custGeom>
              <a:rect b="b" l="l" r="r" t="t"/>
              <a:pathLst>
                <a:path extrusionOk="0" h="148" w="149">
                  <a:moveTo>
                    <a:pt x="148" y="0"/>
                  </a:moveTo>
                  <a:cubicBezTo>
                    <a:pt x="148" y="0"/>
                    <a:pt x="1" y="0"/>
                    <a:pt x="1" y="148"/>
                  </a:cubicBezTo>
                  <a:lnTo>
                    <a:pt x="148" y="148"/>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5804925" y="3012550"/>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7249400" y="285487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6880600" y="283582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7130150" y="2797400"/>
              <a:ext cx="25" cy="3725"/>
            </a:xfrm>
            <a:custGeom>
              <a:rect b="b" l="l" r="r" t="t"/>
              <a:pathLst>
                <a:path extrusionOk="0" h="149" w="1">
                  <a:moveTo>
                    <a:pt x="1" y="148"/>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6811450" y="2828125"/>
              <a:ext cx="3700" cy="3725"/>
            </a:xfrm>
            <a:custGeom>
              <a:rect b="b" l="l" r="r" t="t"/>
              <a:pathLst>
                <a:path extrusionOk="0" h="149" w="148">
                  <a:moveTo>
                    <a:pt x="148" y="1"/>
                  </a:moveTo>
                  <a:cubicBezTo>
                    <a:pt x="148" y="1"/>
                    <a:pt x="148" y="148"/>
                    <a:pt x="0" y="148"/>
                  </a:cubicBez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6891975" y="2812775"/>
              <a:ext cx="4000" cy="25"/>
            </a:xfrm>
            <a:custGeom>
              <a:rect b="b" l="l" r="r" t="t"/>
              <a:pathLst>
                <a:path extrusionOk="0" h="1" w="160">
                  <a:moveTo>
                    <a:pt x="0" y="0"/>
                  </a:moveTo>
                  <a:lnTo>
                    <a:pt x="16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6891975" y="28127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7257075" y="285487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7257075" y="2854875"/>
              <a:ext cx="3725" cy="25"/>
            </a:xfrm>
            <a:custGeom>
              <a:rect b="b" l="l" r="r" t="t"/>
              <a:pathLst>
                <a:path extrusionOk="0" h="1" w="149">
                  <a:moveTo>
                    <a:pt x="1" y="1"/>
                  </a:moveTo>
                  <a:lnTo>
                    <a:pt x="1"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7322250" y="2812775"/>
              <a:ext cx="25" cy="25"/>
            </a:xfrm>
            <a:custGeom>
              <a:rect b="b" l="l" r="r" t="t"/>
              <a:pathLst>
                <a:path extrusionOk="0" h="1" w="1">
                  <a:moveTo>
                    <a:pt x="0" y="0"/>
                  </a:move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7322250" y="2808775"/>
              <a:ext cx="25" cy="4025"/>
            </a:xfrm>
            <a:custGeom>
              <a:rect b="b" l="l" r="r" t="t"/>
              <a:pathLst>
                <a:path extrusionOk="0" h="161" w="1">
                  <a:moveTo>
                    <a:pt x="0" y="16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6784400" y="286655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6"/>
            <p:cNvSpPr/>
            <p:nvPr/>
          </p:nvSpPr>
          <p:spPr>
            <a:xfrm>
              <a:off x="7341600" y="2801100"/>
              <a:ext cx="3725" cy="4000"/>
            </a:xfrm>
            <a:custGeom>
              <a:rect b="b" l="l" r="r" t="t"/>
              <a:pathLst>
                <a:path extrusionOk="0" h="160" w="149">
                  <a:moveTo>
                    <a:pt x="1" y="0"/>
                  </a:moveTo>
                  <a:lnTo>
                    <a:pt x="1" y="160"/>
                  </a:lnTo>
                  <a:cubicBezTo>
                    <a:pt x="148" y="0"/>
                    <a:pt x="14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6"/>
            <p:cNvSpPr/>
            <p:nvPr/>
          </p:nvSpPr>
          <p:spPr>
            <a:xfrm>
              <a:off x="6753675" y="28588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6753675" y="2858875"/>
              <a:ext cx="25" cy="3700"/>
            </a:xfrm>
            <a:custGeom>
              <a:rect b="b" l="l" r="r" t="t"/>
              <a:pathLst>
                <a:path extrusionOk="0" h="148" w="1">
                  <a:moveTo>
                    <a:pt x="0" y="148"/>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6204450" y="2904975"/>
              <a:ext cx="3725" cy="25"/>
            </a:xfrm>
            <a:custGeom>
              <a:rect b="b" l="l" r="r" t="t"/>
              <a:pathLst>
                <a:path extrusionOk="0" h="1" w="149">
                  <a:moveTo>
                    <a:pt x="148"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6208150" y="2889600"/>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6"/>
            <p:cNvSpPr/>
            <p:nvPr/>
          </p:nvSpPr>
          <p:spPr>
            <a:xfrm>
              <a:off x="6204450" y="2889600"/>
              <a:ext cx="3725" cy="25"/>
            </a:xfrm>
            <a:custGeom>
              <a:rect b="b" l="l" r="r" t="t"/>
              <a:pathLst>
                <a:path extrusionOk="0" h="1" w="149">
                  <a:moveTo>
                    <a:pt x="148" y="1"/>
                  </a:moveTo>
                  <a:lnTo>
                    <a:pt x="1" y="1"/>
                  </a:lnTo>
                  <a:lnTo>
                    <a:pt x="1"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6"/>
            <p:cNvSpPr/>
            <p:nvPr/>
          </p:nvSpPr>
          <p:spPr>
            <a:xfrm>
              <a:off x="6769025" y="2816450"/>
              <a:ext cx="4025" cy="25"/>
            </a:xfrm>
            <a:custGeom>
              <a:rect b="b" l="l" r="r" t="t"/>
              <a:pathLst>
                <a:path extrusionOk="0" h="1" w="161">
                  <a:moveTo>
                    <a:pt x="1" y="1"/>
                  </a:moveTo>
                  <a:lnTo>
                    <a:pt x="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6684525" y="28127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6684525" y="28127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6"/>
            <p:cNvSpPr/>
            <p:nvPr/>
          </p:nvSpPr>
          <p:spPr>
            <a:xfrm>
              <a:off x="6915025" y="2812775"/>
              <a:ext cx="25" cy="25"/>
            </a:xfrm>
            <a:custGeom>
              <a:rect b="b" l="l" r="r" t="t"/>
              <a:pathLst>
                <a:path extrusionOk="0" h="1" w="1">
                  <a:moveTo>
                    <a:pt x="0"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6"/>
            <p:cNvSpPr/>
            <p:nvPr/>
          </p:nvSpPr>
          <p:spPr>
            <a:xfrm>
              <a:off x="6269600" y="2843500"/>
              <a:ext cx="7725" cy="3725"/>
            </a:xfrm>
            <a:custGeom>
              <a:rect b="b" l="l" r="r" t="t"/>
              <a:pathLst>
                <a:path extrusionOk="0" h="149" w="309">
                  <a:moveTo>
                    <a:pt x="161" y="1"/>
                  </a:moveTo>
                  <a:cubicBezTo>
                    <a:pt x="1" y="1"/>
                    <a:pt x="1" y="1"/>
                    <a:pt x="1" y="148"/>
                  </a:cubicBezTo>
                  <a:lnTo>
                    <a:pt x="308" y="148"/>
                  </a:lnTo>
                  <a:cubicBezTo>
                    <a:pt x="308" y="1"/>
                    <a:pt x="161"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6181400" y="2854875"/>
              <a:ext cx="11400" cy="4025"/>
            </a:xfrm>
            <a:custGeom>
              <a:rect b="b" l="l" r="r" t="t"/>
              <a:pathLst>
                <a:path extrusionOk="0" h="161" w="456">
                  <a:moveTo>
                    <a:pt x="148" y="1"/>
                  </a:moveTo>
                  <a:lnTo>
                    <a:pt x="1" y="160"/>
                  </a:lnTo>
                  <a:lnTo>
                    <a:pt x="455" y="160"/>
                  </a:lnTo>
                  <a:lnTo>
                    <a:pt x="4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6212125" y="2851175"/>
              <a:ext cx="11400" cy="3725"/>
            </a:xfrm>
            <a:custGeom>
              <a:rect b="b" l="l" r="r" t="t"/>
              <a:pathLst>
                <a:path extrusionOk="0" h="149" w="456">
                  <a:moveTo>
                    <a:pt x="148" y="1"/>
                  </a:moveTo>
                  <a:cubicBezTo>
                    <a:pt x="1" y="1"/>
                    <a:pt x="1" y="1"/>
                    <a:pt x="1" y="149"/>
                  </a:cubicBezTo>
                  <a:cubicBezTo>
                    <a:pt x="148" y="149"/>
                    <a:pt x="308" y="1"/>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6"/>
            <p:cNvSpPr/>
            <p:nvPr/>
          </p:nvSpPr>
          <p:spPr>
            <a:xfrm>
              <a:off x="6212125" y="2847200"/>
              <a:ext cx="3725" cy="25"/>
            </a:xfrm>
            <a:custGeom>
              <a:rect b="b" l="l" r="r" t="t"/>
              <a:pathLst>
                <a:path extrusionOk="0" h="1" w="149">
                  <a:moveTo>
                    <a:pt x="148"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6"/>
            <p:cNvSpPr/>
            <p:nvPr/>
          </p:nvSpPr>
          <p:spPr>
            <a:xfrm>
              <a:off x="6020050" y="2874225"/>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6169725" y="2854875"/>
              <a:ext cx="4025" cy="4025"/>
            </a:xfrm>
            <a:custGeom>
              <a:rect b="b" l="l" r="r" t="t"/>
              <a:pathLst>
                <a:path extrusionOk="0" h="161" w="161">
                  <a:moveTo>
                    <a:pt x="0" y="1"/>
                  </a:moveTo>
                  <a:lnTo>
                    <a:pt x="0" y="160"/>
                  </a:lnTo>
                  <a:lnTo>
                    <a:pt x="160" y="160"/>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6"/>
            <p:cNvSpPr/>
            <p:nvPr/>
          </p:nvSpPr>
          <p:spPr>
            <a:xfrm>
              <a:off x="5839325" y="2889600"/>
              <a:ext cx="25" cy="3725"/>
            </a:xfrm>
            <a:custGeom>
              <a:rect b="b" l="l" r="r" t="t"/>
              <a:pathLst>
                <a:path extrusionOk="0" h="149" w="1">
                  <a:moveTo>
                    <a:pt x="1" y="148"/>
                  </a:moveTo>
                  <a:lnTo>
                    <a:pt x="1" y="148"/>
                  </a:lnTo>
                  <a:lnTo>
                    <a:pt x="1" y="148"/>
                  </a:lnTo>
                  <a:lnTo>
                    <a:pt x="1" y="14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6"/>
            <p:cNvSpPr/>
            <p:nvPr/>
          </p:nvSpPr>
          <p:spPr>
            <a:xfrm>
              <a:off x="7195625" y="2743625"/>
              <a:ext cx="3700" cy="25"/>
            </a:xfrm>
            <a:custGeom>
              <a:rect b="b" l="l" r="r" t="t"/>
              <a:pathLst>
                <a:path extrusionOk="0" h="1" w="148">
                  <a:moveTo>
                    <a:pt x="0" y="0"/>
                  </a:move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7114775" y="2762675"/>
              <a:ext cx="25" cy="4025"/>
            </a:xfrm>
            <a:custGeom>
              <a:rect b="b" l="l" r="r" t="t"/>
              <a:pathLst>
                <a:path extrusionOk="0" h="161" w="1">
                  <a:moveTo>
                    <a:pt x="1" y="160"/>
                  </a:moveTo>
                  <a:lnTo>
                    <a:pt x="1" y="160"/>
                  </a:lnTo>
                  <a:lnTo>
                    <a:pt x="1" y="0"/>
                  </a:lnTo>
                  <a:lnTo>
                    <a:pt x="1" y="160"/>
                  </a:lnTo>
                  <a:lnTo>
                    <a:pt x="1" y="160"/>
                  </a:lnTo>
                  <a:lnTo>
                    <a:pt x="1" y="1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6957425" y="2774350"/>
              <a:ext cx="3725" cy="3725"/>
            </a:xfrm>
            <a:custGeom>
              <a:rect b="b" l="l" r="r" t="t"/>
              <a:pathLst>
                <a:path extrusionOk="0" h="149" w="149">
                  <a:moveTo>
                    <a:pt x="148" y="1"/>
                  </a:moveTo>
                  <a:cubicBezTo>
                    <a:pt x="1" y="1"/>
                    <a:pt x="1" y="148"/>
                    <a:pt x="1" y="148"/>
                  </a:cubicBezTo>
                  <a:lnTo>
                    <a:pt x="148" y="148"/>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6507800" y="2797400"/>
              <a:ext cx="4025" cy="3725"/>
            </a:xfrm>
            <a:custGeom>
              <a:rect b="b" l="l" r="r" t="t"/>
              <a:pathLst>
                <a:path extrusionOk="0" h="149" w="161">
                  <a:moveTo>
                    <a:pt x="0" y="1"/>
                  </a:moveTo>
                  <a:lnTo>
                    <a:pt x="0" y="148"/>
                  </a:lnTo>
                  <a:cubicBezTo>
                    <a:pt x="160" y="148"/>
                    <a:pt x="160" y="148"/>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6822825" y="2766675"/>
              <a:ext cx="25" cy="25"/>
            </a:xfrm>
            <a:custGeom>
              <a:rect b="b" l="l" r="r" t="t"/>
              <a:pathLst>
                <a:path extrusionOk="0" h="1" w="1">
                  <a:moveTo>
                    <a:pt x="0" y="0"/>
                  </a:moveTo>
                  <a:lnTo>
                    <a:pt x="0" y="0"/>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6"/>
            <p:cNvSpPr/>
            <p:nvPr/>
          </p:nvSpPr>
          <p:spPr>
            <a:xfrm>
              <a:off x="6822825" y="27666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6"/>
            <p:cNvSpPr/>
            <p:nvPr/>
          </p:nvSpPr>
          <p:spPr>
            <a:xfrm>
              <a:off x="6277300" y="2812775"/>
              <a:ext cx="4000" cy="3700"/>
            </a:xfrm>
            <a:custGeom>
              <a:rect b="b" l="l" r="r" t="t"/>
              <a:pathLst>
                <a:path extrusionOk="0" h="148" w="160">
                  <a:moveTo>
                    <a:pt x="160" y="0"/>
                  </a:moveTo>
                  <a:lnTo>
                    <a:pt x="0" y="148"/>
                  </a:ln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6"/>
            <p:cNvSpPr/>
            <p:nvPr/>
          </p:nvSpPr>
          <p:spPr>
            <a:xfrm>
              <a:off x="6258225" y="2870250"/>
              <a:ext cx="3725" cy="25"/>
            </a:xfrm>
            <a:custGeom>
              <a:rect b="b" l="l" r="r" t="t"/>
              <a:pathLst>
                <a:path extrusionOk="0" h="1" w="149">
                  <a:moveTo>
                    <a:pt x="149"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6308025" y="28164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46"/>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593" name="Google Shape;1593;p46"/>
          <p:cNvSpPr txBox="1"/>
          <p:nvPr>
            <p:ph idx="1" type="subTitle"/>
          </p:nvPr>
        </p:nvSpPr>
        <p:spPr>
          <a:xfrm>
            <a:off x="718113" y="3674325"/>
            <a:ext cx="20700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4" name="Google Shape;1594;p46"/>
          <p:cNvSpPr txBox="1"/>
          <p:nvPr>
            <p:ph idx="2" type="subTitle"/>
          </p:nvPr>
        </p:nvSpPr>
        <p:spPr>
          <a:xfrm>
            <a:off x="707163" y="4048525"/>
            <a:ext cx="2091900" cy="40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5" name="Google Shape;1595;p46"/>
          <p:cNvSpPr txBox="1"/>
          <p:nvPr>
            <p:ph idx="3" type="subTitle"/>
          </p:nvPr>
        </p:nvSpPr>
        <p:spPr>
          <a:xfrm>
            <a:off x="718113" y="1853925"/>
            <a:ext cx="20700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6" name="Google Shape;1596;p46"/>
          <p:cNvSpPr txBox="1"/>
          <p:nvPr>
            <p:ph idx="4" type="subTitle"/>
          </p:nvPr>
        </p:nvSpPr>
        <p:spPr>
          <a:xfrm>
            <a:off x="707163" y="2228125"/>
            <a:ext cx="2091900" cy="40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7" name="Google Shape;1597;p46"/>
          <p:cNvSpPr txBox="1"/>
          <p:nvPr>
            <p:ph idx="5" type="subTitle"/>
          </p:nvPr>
        </p:nvSpPr>
        <p:spPr>
          <a:xfrm>
            <a:off x="6343663" y="3674325"/>
            <a:ext cx="20700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8" name="Google Shape;1598;p46"/>
          <p:cNvSpPr txBox="1"/>
          <p:nvPr>
            <p:ph idx="6" type="subTitle"/>
          </p:nvPr>
        </p:nvSpPr>
        <p:spPr>
          <a:xfrm>
            <a:off x="6332713" y="4048525"/>
            <a:ext cx="2091900" cy="40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9" name="Google Shape;1599;p46"/>
          <p:cNvSpPr txBox="1"/>
          <p:nvPr>
            <p:ph idx="7" type="subTitle"/>
          </p:nvPr>
        </p:nvSpPr>
        <p:spPr>
          <a:xfrm>
            <a:off x="6343663" y="1853925"/>
            <a:ext cx="20700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0" name="Google Shape;1600;p46"/>
          <p:cNvSpPr txBox="1"/>
          <p:nvPr>
            <p:ph idx="8" type="subTitle"/>
          </p:nvPr>
        </p:nvSpPr>
        <p:spPr>
          <a:xfrm>
            <a:off x="6332713" y="2228125"/>
            <a:ext cx="2091900" cy="40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4">
    <p:spTree>
      <p:nvGrpSpPr>
        <p:cNvPr id="1601" name="Shape 1601"/>
        <p:cNvGrpSpPr/>
        <p:nvPr/>
      </p:nvGrpSpPr>
      <p:grpSpPr>
        <a:xfrm>
          <a:off x="0" y="0"/>
          <a:ext cx="0" cy="0"/>
          <a:chOff x="0" y="0"/>
          <a:chExt cx="0" cy="0"/>
        </a:xfrm>
      </p:grpSpPr>
      <p:grpSp>
        <p:nvGrpSpPr>
          <p:cNvPr id="1602" name="Google Shape;1602;p47"/>
          <p:cNvGrpSpPr/>
          <p:nvPr/>
        </p:nvGrpSpPr>
        <p:grpSpPr>
          <a:xfrm>
            <a:off x="-1372928" y="-1290725"/>
            <a:ext cx="11482118" cy="3788593"/>
            <a:chOff x="-1372928" y="-1290725"/>
            <a:chExt cx="11482118" cy="3788593"/>
          </a:xfrm>
        </p:grpSpPr>
        <p:sp>
          <p:nvSpPr>
            <p:cNvPr id="1603" name="Google Shape;1603;p47"/>
            <p:cNvSpPr/>
            <p:nvPr/>
          </p:nvSpPr>
          <p:spPr>
            <a:xfrm rot="5400000">
              <a:off x="4208750" y="-4244200"/>
              <a:ext cx="7392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4" name="Google Shape;1604;p47"/>
            <p:cNvSpPr/>
            <p:nvPr/>
          </p:nvSpPr>
          <p:spPr>
            <a:xfrm rot="-4676987">
              <a:off x="4371824" y="-4113398"/>
              <a:ext cx="1860264" cy="943393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5" name="Google Shape;1605;p47"/>
            <p:cNvSpPr/>
            <p:nvPr/>
          </p:nvSpPr>
          <p:spPr>
            <a:xfrm rot="-4743776">
              <a:off x="2504700" y="-4113383"/>
              <a:ext cx="1860248" cy="943387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06" name="Google Shape;1606;p47"/>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607" name="Google Shape;1607;p47"/>
          <p:cNvSpPr txBox="1"/>
          <p:nvPr>
            <p:ph idx="1" type="subTitle"/>
          </p:nvPr>
        </p:nvSpPr>
        <p:spPr>
          <a:xfrm>
            <a:off x="1811850" y="2178050"/>
            <a:ext cx="5520300" cy="149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4_1">
    <p:spTree>
      <p:nvGrpSpPr>
        <p:cNvPr id="1608" name="Shape 1608"/>
        <p:cNvGrpSpPr/>
        <p:nvPr/>
      </p:nvGrpSpPr>
      <p:grpSpPr>
        <a:xfrm>
          <a:off x="0" y="0"/>
          <a:ext cx="0" cy="0"/>
          <a:chOff x="0" y="0"/>
          <a:chExt cx="0" cy="0"/>
        </a:xfrm>
      </p:grpSpPr>
      <p:grpSp>
        <p:nvGrpSpPr>
          <p:cNvPr id="1609" name="Google Shape;1609;p48"/>
          <p:cNvGrpSpPr/>
          <p:nvPr/>
        </p:nvGrpSpPr>
        <p:grpSpPr>
          <a:xfrm rot="-4021136">
            <a:off x="1813456" y="625382"/>
            <a:ext cx="9457208" cy="6067163"/>
            <a:chOff x="3749450" y="2862550"/>
            <a:chExt cx="1682700" cy="1586825"/>
          </a:xfrm>
        </p:grpSpPr>
        <p:sp>
          <p:nvSpPr>
            <p:cNvPr id="1610" name="Google Shape;1610;p48"/>
            <p:cNvSpPr/>
            <p:nvPr/>
          </p:nvSpPr>
          <p:spPr>
            <a:xfrm>
              <a:off x="4894275" y="2931700"/>
              <a:ext cx="25" cy="25"/>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4141300" y="3020225"/>
              <a:ext cx="4025" cy="3700"/>
            </a:xfrm>
            <a:custGeom>
              <a:rect b="b" l="l" r="r" t="t"/>
              <a:pathLst>
                <a:path extrusionOk="0" h="148" w="161">
                  <a:moveTo>
                    <a:pt x="0" y="0"/>
                  </a:moveTo>
                  <a:lnTo>
                    <a:pt x="0" y="148"/>
                  </a:lnTo>
                  <a:lnTo>
                    <a:pt x="160" y="148"/>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4141300" y="3023900"/>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8"/>
            <p:cNvSpPr/>
            <p:nvPr/>
          </p:nvSpPr>
          <p:spPr>
            <a:xfrm>
              <a:off x="4283600" y="3039275"/>
              <a:ext cx="25" cy="25"/>
            </a:xfrm>
            <a:custGeom>
              <a:rect b="b" l="l" r="r" t="t"/>
              <a:pathLst>
                <a:path extrusionOk="0" h="1" w="1">
                  <a:moveTo>
                    <a:pt x="0" y="1"/>
                  </a:move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4206750" y="302790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5197925" y="2939400"/>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4752275" y="2997175"/>
              <a:ext cx="3725" cy="25"/>
            </a:xfrm>
            <a:custGeom>
              <a:rect b="b" l="l" r="r" t="t"/>
              <a:pathLst>
                <a:path extrusionOk="0" h="1" w="149">
                  <a:moveTo>
                    <a:pt x="1" y="0"/>
                  </a:moveTo>
                  <a:lnTo>
                    <a:pt x="1" y="0"/>
                  </a:lnTo>
                  <a:lnTo>
                    <a:pt x="1" y="0"/>
                  </a:lnTo>
                  <a:lnTo>
                    <a:pt x="1" y="0"/>
                  </a:lnTo>
                  <a:lnTo>
                    <a:pt x="148" y="0"/>
                  </a:lnTo>
                  <a:lnTo>
                    <a:pt x="148" y="0"/>
                  </a:lnTo>
                  <a:lnTo>
                    <a:pt x="148" y="0"/>
                  </a:lnTo>
                  <a:lnTo>
                    <a:pt x="148" y="0"/>
                  </a:lnTo>
                  <a:lnTo>
                    <a:pt x="148" y="0"/>
                  </a:lnTo>
                  <a:lnTo>
                    <a:pt x="148"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8"/>
            <p:cNvSpPr/>
            <p:nvPr/>
          </p:nvSpPr>
          <p:spPr>
            <a:xfrm>
              <a:off x="3749450" y="2862550"/>
              <a:ext cx="1682700" cy="1586825"/>
            </a:xfrm>
            <a:custGeom>
              <a:rect b="b" l="l" r="r" t="t"/>
              <a:pathLst>
                <a:path extrusionOk="0" h="63473" w="67308">
                  <a:moveTo>
                    <a:pt x="55936" y="1845"/>
                  </a:moveTo>
                  <a:cubicBezTo>
                    <a:pt x="56095" y="1845"/>
                    <a:pt x="56243" y="1845"/>
                    <a:pt x="56243" y="2005"/>
                  </a:cubicBezTo>
                  <a:lnTo>
                    <a:pt x="56710" y="2005"/>
                  </a:lnTo>
                  <a:cubicBezTo>
                    <a:pt x="56710" y="2152"/>
                    <a:pt x="56858" y="2152"/>
                    <a:pt x="57017" y="2152"/>
                  </a:cubicBezTo>
                  <a:cubicBezTo>
                    <a:pt x="56710" y="2312"/>
                    <a:pt x="56550" y="2312"/>
                    <a:pt x="56403" y="2312"/>
                  </a:cubicBezTo>
                  <a:lnTo>
                    <a:pt x="55628" y="2312"/>
                  </a:lnTo>
                  <a:cubicBezTo>
                    <a:pt x="55481" y="2312"/>
                    <a:pt x="55481" y="2312"/>
                    <a:pt x="55628" y="2460"/>
                  </a:cubicBezTo>
                  <a:lnTo>
                    <a:pt x="55173" y="2460"/>
                  </a:lnTo>
                  <a:lnTo>
                    <a:pt x="55173" y="2312"/>
                  </a:lnTo>
                  <a:lnTo>
                    <a:pt x="55014" y="2152"/>
                  </a:lnTo>
                  <a:lnTo>
                    <a:pt x="55173" y="2005"/>
                  </a:lnTo>
                  <a:lnTo>
                    <a:pt x="55481" y="2005"/>
                  </a:lnTo>
                  <a:cubicBezTo>
                    <a:pt x="55628" y="1845"/>
                    <a:pt x="55788" y="1845"/>
                    <a:pt x="55936" y="1845"/>
                  </a:cubicBezTo>
                  <a:close/>
                  <a:moveTo>
                    <a:pt x="56049" y="2394"/>
                  </a:moveTo>
                  <a:cubicBezTo>
                    <a:pt x="56195" y="2394"/>
                    <a:pt x="56296" y="2460"/>
                    <a:pt x="56403" y="2460"/>
                  </a:cubicBezTo>
                  <a:lnTo>
                    <a:pt x="55788" y="2460"/>
                  </a:lnTo>
                  <a:cubicBezTo>
                    <a:pt x="55891" y="2410"/>
                    <a:pt x="55975" y="2394"/>
                    <a:pt x="56049" y="2394"/>
                  </a:cubicBezTo>
                  <a:close/>
                  <a:moveTo>
                    <a:pt x="53944" y="2619"/>
                  </a:moveTo>
                  <a:cubicBezTo>
                    <a:pt x="53944" y="2619"/>
                    <a:pt x="54092" y="2619"/>
                    <a:pt x="54092" y="2767"/>
                  </a:cubicBezTo>
                  <a:lnTo>
                    <a:pt x="53022" y="2767"/>
                  </a:lnTo>
                  <a:cubicBezTo>
                    <a:pt x="53329" y="2767"/>
                    <a:pt x="53637" y="2619"/>
                    <a:pt x="53944" y="2619"/>
                  </a:cubicBezTo>
                  <a:close/>
                  <a:moveTo>
                    <a:pt x="44109" y="3541"/>
                  </a:moveTo>
                  <a:lnTo>
                    <a:pt x="44102" y="3548"/>
                  </a:lnTo>
                  <a:lnTo>
                    <a:pt x="44102" y="3548"/>
                  </a:lnTo>
                  <a:cubicBezTo>
                    <a:pt x="44150" y="3541"/>
                    <a:pt x="44204" y="3541"/>
                    <a:pt x="44257" y="3541"/>
                  </a:cubicBezTo>
                  <a:close/>
                  <a:moveTo>
                    <a:pt x="44102" y="3548"/>
                  </a:moveTo>
                  <a:lnTo>
                    <a:pt x="44102" y="3548"/>
                  </a:lnTo>
                  <a:cubicBezTo>
                    <a:pt x="44016" y="3560"/>
                    <a:pt x="43949" y="3594"/>
                    <a:pt x="43949" y="3689"/>
                  </a:cubicBezTo>
                  <a:lnTo>
                    <a:pt x="44102" y="3548"/>
                  </a:lnTo>
                  <a:close/>
                  <a:moveTo>
                    <a:pt x="44417" y="3689"/>
                  </a:moveTo>
                  <a:cubicBezTo>
                    <a:pt x="44363" y="3742"/>
                    <a:pt x="44328" y="3760"/>
                    <a:pt x="44304" y="3760"/>
                  </a:cubicBezTo>
                  <a:cubicBezTo>
                    <a:pt x="44257" y="3760"/>
                    <a:pt x="44257" y="3689"/>
                    <a:pt x="44257" y="3689"/>
                  </a:cubicBezTo>
                  <a:close/>
                  <a:moveTo>
                    <a:pt x="44606" y="3623"/>
                  </a:moveTo>
                  <a:cubicBezTo>
                    <a:pt x="44653" y="3623"/>
                    <a:pt x="44724" y="3689"/>
                    <a:pt x="44724" y="3689"/>
                  </a:cubicBezTo>
                  <a:lnTo>
                    <a:pt x="44564" y="3689"/>
                  </a:lnTo>
                  <a:lnTo>
                    <a:pt x="44564" y="3849"/>
                  </a:lnTo>
                  <a:lnTo>
                    <a:pt x="44257" y="3849"/>
                  </a:lnTo>
                  <a:cubicBezTo>
                    <a:pt x="44417" y="3849"/>
                    <a:pt x="44417" y="3849"/>
                    <a:pt x="44564" y="3689"/>
                  </a:cubicBezTo>
                  <a:cubicBezTo>
                    <a:pt x="44564" y="3640"/>
                    <a:pt x="44582" y="3623"/>
                    <a:pt x="44606" y="3623"/>
                  </a:cubicBezTo>
                  <a:close/>
                  <a:moveTo>
                    <a:pt x="45339" y="3541"/>
                  </a:moveTo>
                  <a:cubicBezTo>
                    <a:pt x="45339" y="3689"/>
                    <a:pt x="45179" y="3689"/>
                    <a:pt x="45179" y="3689"/>
                  </a:cubicBezTo>
                  <a:cubicBezTo>
                    <a:pt x="45031" y="3849"/>
                    <a:pt x="44871" y="3849"/>
                    <a:pt x="44871" y="3849"/>
                  </a:cubicBezTo>
                  <a:cubicBezTo>
                    <a:pt x="44871" y="3689"/>
                    <a:pt x="44871" y="3689"/>
                    <a:pt x="45031" y="3689"/>
                  </a:cubicBezTo>
                  <a:cubicBezTo>
                    <a:pt x="45179" y="3541"/>
                    <a:pt x="45179" y="3541"/>
                    <a:pt x="45339" y="3541"/>
                  </a:cubicBezTo>
                  <a:close/>
                  <a:moveTo>
                    <a:pt x="45793" y="3689"/>
                  </a:moveTo>
                  <a:cubicBezTo>
                    <a:pt x="45646" y="3849"/>
                    <a:pt x="45646" y="3849"/>
                    <a:pt x="45486" y="3849"/>
                  </a:cubicBezTo>
                  <a:cubicBezTo>
                    <a:pt x="45486" y="3849"/>
                    <a:pt x="45339" y="3849"/>
                    <a:pt x="45339" y="3689"/>
                  </a:cubicBezTo>
                  <a:close/>
                  <a:moveTo>
                    <a:pt x="48985" y="3470"/>
                  </a:moveTo>
                  <a:cubicBezTo>
                    <a:pt x="49009" y="3470"/>
                    <a:pt x="49027" y="3488"/>
                    <a:pt x="49027" y="3541"/>
                  </a:cubicBezTo>
                  <a:cubicBezTo>
                    <a:pt x="48867" y="3689"/>
                    <a:pt x="48719" y="3689"/>
                    <a:pt x="48412" y="3689"/>
                  </a:cubicBezTo>
                  <a:lnTo>
                    <a:pt x="48252" y="3689"/>
                  </a:lnTo>
                  <a:cubicBezTo>
                    <a:pt x="47945" y="3689"/>
                    <a:pt x="47797" y="3849"/>
                    <a:pt x="47490" y="3849"/>
                  </a:cubicBezTo>
                  <a:lnTo>
                    <a:pt x="47183" y="3849"/>
                  </a:lnTo>
                  <a:cubicBezTo>
                    <a:pt x="47023" y="3689"/>
                    <a:pt x="46875" y="3689"/>
                    <a:pt x="46715" y="3689"/>
                  </a:cubicBezTo>
                  <a:lnTo>
                    <a:pt x="47797" y="3689"/>
                  </a:lnTo>
                  <a:cubicBezTo>
                    <a:pt x="48105" y="3541"/>
                    <a:pt x="48412" y="3541"/>
                    <a:pt x="48867" y="3541"/>
                  </a:cubicBezTo>
                  <a:cubicBezTo>
                    <a:pt x="48867" y="3541"/>
                    <a:pt x="48938" y="3470"/>
                    <a:pt x="48985" y="3470"/>
                  </a:cubicBezTo>
                  <a:close/>
                  <a:moveTo>
                    <a:pt x="49482" y="4463"/>
                  </a:moveTo>
                  <a:cubicBezTo>
                    <a:pt x="49482" y="4513"/>
                    <a:pt x="49499" y="4529"/>
                    <a:pt x="49523" y="4529"/>
                  </a:cubicBezTo>
                  <a:cubicBezTo>
                    <a:pt x="49570" y="4529"/>
                    <a:pt x="49641" y="4463"/>
                    <a:pt x="49641" y="4463"/>
                  </a:cubicBezTo>
                  <a:close/>
                  <a:moveTo>
                    <a:pt x="43187" y="3996"/>
                  </a:moveTo>
                  <a:lnTo>
                    <a:pt x="43335" y="4156"/>
                  </a:lnTo>
                  <a:lnTo>
                    <a:pt x="42880" y="4156"/>
                  </a:lnTo>
                  <a:cubicBezTo>
                    <a:pt x="42720" y="4156"/>
                    <a:pt x="42573" y="4156"/>
                    <a:pt x="42573" y="4304"/>
                  </a:cubicBezTo>
                  <a:lnTo>
                    <a:pt x="42265" y="4304"/>
                  </a:lnTo>
                  <a:cubicBezTo>
                    <a:pt x="42105" y="4304"/>
                    <a:pt x="42105" y="4304"/>
                    <a:pt x="41958" y="4156"/>
                  </a:cubicBezTo>
                  <a:lnTo>
                    <a:pt x="41651" y="4156"/>
                  </a:lnTo>
                  <a:cubicBezTo>
                    <a:pt x="41798" y="4304"/>
                    <a:pt x="41798" y="4304"/>
                    <a:pt x="41958" y="4304"/>
                  </a:cubicBezTo>
                  <a:cubicBezTo>
                    <a:pt x="41798" y="4304"/>
                    <a:pt x="41798" y="4304"/>
                    <a:pt x="41798" y="4463"/>
                  </a:cubicBezTo>
                  <a:cubicBezTo>
                    <a:pt x="41798" y="4463"/>
                    <a:pt x="41958" y="4463"/>
                    <a:pt x="41958" y="4611"/>
                  </a:cubicBezTo>
                  <a:lnTo>
                    <a:pt x="41798" y="4611"/>
                  </a:lnTo>
                  <a:cubicBezTo>
                    <a:pt x="41651" y="4611"/>
                    <a:pt x="41651" y="4611"/>
                    <a:pt x="41491" y="4771"/>
                  </a:cubicBezTo>
                  <a:cubicBezTo>
                    <a:pt x="41343" y="4771"/>
                    <a:pt x="41036" y="4918"/>
                    <a:pt x="40876" y="4918"/>
                  </a:cubicBezTo>
                  <a:lnTo>
                    <a:pt x="41343" y="4918"/>
                  </a:lnTo>
                  <a:cubicBezTo>
                    <a:pt x="41491" y="4918"/>
                    <a:pt x="41651" y="4918"/>
                    <a:pt x="41798" y="4771"/>
                  </a:cubicBezTo>
                  <a:lnTo>
                    <a:pt x="41958" y="4771"/>
                  </a:lnTo>
                  <a:cubicBezTo>
                    <a:pt x="42105" y="4771"/>
                    <a:pt x="42265" y="4771"/>
                    <a:pt x="42265" y="4611"/>
                  </a:cubicBezTo>
                  <a:lnTo>
                    <a:pt x="42413" y="4611"/>
                  </a:lnTo>
                  <a:cubicBezTo>
                    <a:pt x="42265" y="4463"/>
                    <a:pt x="42105" y="4463"/>
                    <a:pt x="42105" y="4463"/>
                  </a:cubicBezTo>
                  <a:lnTo>
                    <a:pt x="42573" y="4463"/>
                  </a:lnTo>
                  <a:lnTo>
                    <a:pt x="42413" y="4611"/>
                  </a:lnTo>
                  <a:lnTo>
                    <a:pt x="42573" y="4611"/>
                  </a:lnTo>
                  <a:cubicBezTo>
                    <a:pt x="42573" y="4611"/>
                    <a:pt x="42720" y="4611"/>
                    <a:pt x="42720" y="4463"/>
                  </a:cubicBezTo>
                  <a:lnTo>
                    <a:pt x="42720" y="4304"/>
                  </a:lnTo>
                  <a:cubicBezTo>
                    <a:pt x="42720" y="4304"/>
                    <a:pt x="42880" y="4304"/>
                    <a:pt x="42880" y="4463"/>
                  </a:cubicBezTo>
                  <a:lnTo>
                    <a:pt x="43187" y="4463"/>
                  </a:lnTo>
                  <a:cubicBezTo>
                    <a:pt x="43335" y="4304"/>
                    <a:pt x="43642" y="4304"/>
                    <a:pt x="43802" y="4156"/>
                  </a:cubicBezTo>
                  <a:lnTo>
                    <a:pt x="43949" y="4156"/>
                  </a:lnTo>
                  <a:cubicBezTo>
                    <a:pt x="43802" y="3996"/>
                    <a:pt x="43642" y="3996"/>
                    <a:pt x="43495" y="3996"/>
                  </a:cubicBezTo>
                  <a:close/>
                  <a:moveTo>
                    <a:pt x="48412" y="4918"/>
                  </a:moveTo>
                  <a:lnTo>
                    <a:pt x="48412" y="5078"/>
                  </a:lnTo>
                  <a:lnTo>
                    <a:pt x="47490" y="5078"/>
                  </a:lnTo>
                  <a:cubicBezTo>
                    <a:pt x="47330" y="5226"/>
                    <a:pt x="47023" y="5226"/>
                    <a:pt x="46875" y="5226"/>
                  </a:cubicBezTo>
                  <a:lnTo>
                    <a:pt x="46408" y="5226"/>
                  </a:lnTo>
                  <a:lnTo>
                    <a:pt x="46408" y="5078"/>
                  </a:lnTo>
                  <a:lnTo>
                    <a:pt x="47490" y="5078"/>
                  </a:lnTo>
                  <a:cubicBezTo>
                    <a:pt x="47797" y="5078"/>
                    <a:pt x="47945" y="5078"/>
                    <a:pt x="48252" y="4918"/>
                  </a:cubicBezTo>
                  <a:close/>
                  <a:moveTo>
                    <a:pt x="45953" y="5226"/>
                  </a:moveTo>
                  <a:cubicBezTo>
                    <a:pt x="45793" y="5226"/>
                    <a:pt x="45646" y="5385"/>
                    <a:pt x="45646" y="5385"/>
                  </a:cubicBezTo>
                  <a:lnTo>
                    <a:pt x="45031" y="5385"/>
                  </a:lnTo>
                  <a:lnTo>
                    <a:pt x="45031" y="5226"/>
                  </a:lnTo>
                  <a:close/>
                  <a:moveTo>
                    <a:pt x="45486" y="5693"/>
                  </a:moveTo>
                  <a:lnTo>
                    <a:pt x="45646" y="5840"/>
                  </a:lnTo>
                  <a:cubicBezTo>
                    <a:pt x="45486" y="5840"/>
                    <a:pt x="45339" y="6000"/>
                    <a:pt x="45179" y="6000"/>
                  </a:cubicBezTo>
                  <a:lnTo>
                    <a:pt x="45031" y="6000"/>
                  </a:lnTo>
                  <a:lnTo>
                    <a:pt x="45031" y="5840"/>
                  </a:lnTo>
                  <a:lnTo>
                    <a:pt x="45339" y="5840"/>
                  </a:lnTo>
                  <a:cubicBezTo>
                    <a:pt x="45339" y="5693"/>
                    <a:pt x="45486" y="5693"/>
                    <a:pt x="45486" y="5693"/>
                  </a:cubicBezTo>
                  <a:close/>
                  <a:moveTo>
                    <a:pt x="41958" y="6000"/>
                  </a:moveTo>
                  <a:cubicBezTo>
                    <a:pt x="42105" y="6000"/>
                    <a:pt x="42265" y="6000"/>
                    <a:pt x="42413" y="6148"/>
                  </a:cubicBezTo>
                  <a:lnTo>
                    <a:pt x="41798" y="6148"/>
                  </a:lnTo>
                  <a:cubicBezTo>
                    <a:pt x="41798" y="6148"/>
                    <a:pt x="41958" y="6148"/>
                    <a:pt x="41958" y="6000"/>
                  </a:cubicBezTo>
                  <a:close/>
                  <a:moveTo>
                    <a:pt x="44109" y="5840"/>
                  </a:moveTo>
                  <a:cubicBezTo>
                    <a:pt x="44109" y="6000"/>
                    <a:pt x="43949" y="6000"/>
                    <a:pt x="43949" y="6000"/>
                  </a:cubicBezTo>
                  <a:cubicBezTo>
                    <a:pt x="43802" y="6000"/>
                    <a:pt x="43495" y="6148"/>
                    <a:pt x="43335" y="6148"/>
                  </a:cubicBezTo>
                  <a:lnTo>
                    <a:pt x="43027" y="6148"/>
                  </a:lnTo>
                  <a:cubicBezTo>
                    <a:pt x="42880" y="6148"/>
                    <a:pt x="42720" y="6148"/>
                    <a:pt x="42573" y="6000"/>
                  </a:cubicBezTo>
                  <a:lnTo>
                    <a:pt x="43335" y="6000"/>
                  </a:lnTo>
                  <a:cubicBezTo>
                    <a:pt x="43495" y="5840"/>
                    <a:pt x="43642" y="5840"/>
                    <a:pt x="43802" y="5840"/>
                  </a:cubicBezTo>
                  <a:lnTo>
                    <a:pt x="43949" y="5840"/>
                  </a:lnTo>
                  <a:cubicBezTo>
                    <a:pt x="43802" y="5840"/>
                    <a:pt x="43802" y="5840"/>
                    <a:pt x="43802" y="6000"/>
                  </a:cubicBezTo>
                  <a:lnTo>
                    <a:pt x="43949" y="6000"/>
                  </a:lnTo>
                  <a:lnTo>
                    <a:pt x="43949" y="5840"/>
                  </a:lnTo>
                  <a:close/>
                  <a:moveTo>
                    <a:pt x="15178" y="6389"/>
                  </a:moveTo>
                  <a:cubicBezTo>
                    <a:pt x="15202" y="6389"/>
                    <a:pt x="15220" y="6406"/>
                    <a:pt x="15220" y="6455"/>
                  </a:cubicBezTo>
                  <a:lnTo>
                    <a:pt x="15060" y="6455"/>
                  </a:lnTo>
                  <a:cubicBezTo>
                    <a:pt x="15060" y="6455"/>
                    <a:pt x="15131" y="6389"/>
                    <a:pt x="15178" y="6389"/>
                  </a:cubicBezTo>
                  <a:close/>
                  <a:moveTo>
                    <a:pt x="4879" y="6544"/>
                  </a:moveTo>
                  <a:cubicBezTo>
                    <a:pt x="4799" y="6544"/>
                    <a:pt x="4713" y="6561"/>
                    <a:pt x="4610" y="6615"/>
                  </a:cubicBezTo>
                  <a:lnTo>
                    <a:pt x="5385" y="6615"/>
                  </a:lnTo>
                  <a:cubicBezTo>
                    <a:pt x="5180" y="6615"/>
                    <a:pt x="5041" y="6544"/>
                    <a:pt x="4879" y="6544"/>
                  </a:cubicBezTo>
                  <a:close/>
                  <a:moveTo>
                    <a:pt x="18133" y="6455"/>
                  </a:moveTo>
                  <a:cubicBezTo>
                    <a:pt x="18133" y="6535"/>
                    <a:pt x="18096" y="6535"/>
                    <a:pt x="18059" y="6535"/>
                  </a:cubicBezTo>
                  <a:cubicBezTo>
                    <a:pt x="18022" y="6535"/>
                    <a:pt x="17986" y="6535"/>
                    <a:pt x="17986" y="6615"/>
                  </a:cubicBezTo>
                  <a:lnTo>
                    <a:pt x="17826" y="6615"/>
                  </a:lnTo>
                  <a:lnTo>
                    <a:pt x="17678" y="6762"/>
                  </a:lnTo>
                  <a:lnTo>
                    <a:pt x="18293" y="6762"/>
                  </a:lnTo>
                  <a:cubicBezTo>
                    <a:pt x="18293" y="6762"/>
                    <a:pt x="18133" y="6615"/>
                    <a:pt x="18293" y="6615"/>
                  </a:cubicBezTo>
                  <a:cubicBezTo>
                    <a:pt x="18293" y="6615"/>
                    <a:pt x="18293" y="6455"/>
                    <a:pt x="18133" y="6455"/>
                  </a:cubicBezTo>
                  <a:close/>
                  <a:moveTo>
                    <a:pt x="35037" y="6615"/>
                  </a:moveTo>
                  <a:cubicBezTo>
                    <a:pt x="35037" y="6615"/>
                    <a:pt x="34889" y="6762"/>
                    <a:pt x="34729" y="6762"/>
                  </a:cubicBezTo>
                  <a:cubicBezTo>
                    <a:pt x="34889" y="6762"/>
                    <a:pt x="35037" y="6762"/>
                    <a:pt x="35037" y="6615"/>
                  </a:cubicBezTo>
                  <a:close/>
                  <a:moveTo>
                    <a:pt x="38725" y="6615"/>
                  </a:moveTo>
                  <a:lnTo>
                    <a:pt x="38417" y="6762"/>
                  </a:lnTo>
                  <a:lnTo>
                    <a:pt x="38417" y="6615"/>
                  </a:lnTo>
                  <a:close/>
                  <a:moveTo>
                    <a:pt x="30119" y="6762"/>
                  </a:moveTo>
                  <a:cubicBezTo>
                    <a:pt x="30021" y="6762"/>
                    <a:pt x="29917" y="6833"/>
                    <a:pt x="29815" y="6833"/>
                  </a:cubicBezTo>
                  <a:cubicBezTo>
                    <a:pt x="29764" y="6833"/>
                    <a:pt x="29714" y="6816"/>
                    <a:pt x="29664" y="6762"/>
                  </a:cubicBezTo>
                  <a:close/>
                  <a:moveTo>
                    <a:pt x="35811" y="6615"/>
                  </a:moveTo>
                  <a:lnTo>
                    <a:pt x="35811" y="6762"/>
                  </a:lnTo>
                  <a:lnTo>
                    <a:pt x="35344" y="6762"/>
                  </a:lnTo>
                  <a:cubicBezTo>
                    <a:pt x="34889" y="6762"/>
                    <a:pt x="34582" y="6922"/>
                    <a:pt x="34115" y="6922"/>
                  </a:cubicBezTo>
                  <a:lnTo>
                    <a:pt x="32738" y="6922"/>
                  </a:lnTo>
                  <a:lnTo>
                    <a:pt x="32738" y="6762"/>
                  </a:lnTo>
                  <a:lnTo>
                    <a:pt x="33660" y="6762"/>
                  </a:lnTo>
                  <a:cubicBezTo>
                    <a:pt x="33660" y="6713"/>
                    <a:pt x="33676" y="6697"/>
                    <a:pt x="33698" y="6697"/>
                  </a:cubicBezTo>
                  <a:cubicBezTo>
                    <a:pt x="33742" y="6697"/>
                    <a:pt x="33807" y="6762"/>
                    <a:pt x="33807" y="6762"/>
                  </a:cubicBezTo>
                  <a:cubicBezTo>
                    <a:pt x="33967" y="6762"/>
                    <a:pt x="33967" y="6615"/>
                    <a:pt x="34115" y="6615"/>
                  </a:cubicBezTo>
                  <a:lnTo>
                    <a:pt x="34422" y="6615"/>
                  </a:lnTo>
                  <a:lnTo>
                    <a:pt x="34582" y="6762"/>
                  </a:lnTo>
                  <a:lnTo>
                    <a:pt x="34729" y="6762"/>
                  </a:lnTo>
                  <a:cubicBezTo>
                    <a:pt x="34729" y="6615"/>
                    <a:pt x="34889" y="6615"/>
                    <a:pt x="34889" y="6615"/>
                  </a:cubicBezTo>
                  <a:close/>
                  <a:moveTo>
                    <a:pt x="33352" y="6959"/>
                  </a:moveTo>
                  <a:cubicBezTo>
                    <a:pt x="33429" y="6959"/>
                    <a:pt x="33506" y="6996"/>
                    <a:pt x="33660" y="7070"/>
                  </a:cubicBezTo>
                  <a:lnTo>
                    <a:pt x="33045" y="7070"/>
                  </a:lnTo>
                  <a:cubicBezTo>
                    <a:pt x="33199" y="6996"/>
                    <a:pt x="33276" y="6959"/>
                    <a:pt x="33352" y="6959"/>
                  </a:cubicBezTo>
                  <a:close/>
                  <a:moveTo>
                    <a:pt x="34422" y="6922"/>
                  </a:moveTo>
                  <a:cubicBezTo>
                    <a:pt x="34422" y="7070"/>
                    <a:pt x="34274" y="7070"/>
                    <a:pt x="34274" y="7070"/>
                  </a:cubicBezTo>
                  <a:lnTo>
                    <a:pt x="33807" y="7229"/>
                  </a:lnTo>
                  <a:lnTo>
                    <a:pt x="33807" y="7070"/>
                  </a:lnTo>
                  <a:lnTo>
                    <a:pt x="34115" y="7070"/>
                  </a:lnTo>
                  <a:cubicBezTo>
                    <a:pt x="34115" y="6922"/>
                    <a:pt x="34274" y="6922"/>
                    <a:pt x="34422" y="6922"/>
                  </a:cubicBezTo>
                  <a:close/>
                  <a:moveTo>
                    <a:pt x="17986" y="7377"/>
                  </a:moveTo>
                  <a:cubicBezTo>
                    <a:pt x="18035" y="7377"/>
                    <a:pt x="18084" y="7377"/>
                    <a:pt x="18133" y="7377"/>
                  </a:cubicBezTo>
                  <a:lnTo>
                    <a:pt x="18133" y="7377"/>
                  </a:lnTo>
                  <a:lnTo>
                    <a:pt x="18133" y="7377"/>
                  </a:lnTo>
                  <a:close/>
                  <a:moveTo>
                    <a:pt x="32123" y="7377"/>
                  </a:moveTo>
                  <a:lnTo>
                    <a:pt x="31201" y="7537"/>
                  </a:lnTo>
                  <a:lnTo>
                    <a:pt x="30734" y="7537"/>
                  </a:lnTo>
                  <a:cubicBezTo>
                    <a:pt x="31041" y="7377"/>
                    <a:pt x="31508" y="7377"/>
                    <a:pt x="31816" y="7377"/>
                  </a:cubicBezTo>
                  <a:close/>
                  <a:moveTo>
                    <a:pt x="16138" y="7311"/>
                  </a:moveTo>
                  <a:cubicBezTo>
                    <a:pt x="16036" y="7311"/>
                    <a:pt x="15933" y="7377"/>
                    <a:pt x="15834" y="7377"/>
                  </a:cubicBezTo>
                  <a:cubicBezTo>
                    <a:pt x="15939" y="7490"/>
                    <a:pt x="16050" y="7598"/>
                    <a:pt x="16215" y="7598"/>
                  </a:cubicBezTo>
                  <a:cubicBezTo>
                    <a:pt x="16283" y="7598"/>
                    <a:pt x="16360" y="7580"/>
                    <a:pt x="16449" y="7537"/>
                  </a:cubicBezTo>
                  <a:lnTo>
                    <a:pt x="16289" y="7537"/>
                  </a:lnTo>
                  <a:lnTo>
                    <a:pt x="16289" y="7377"/>
                  </a:lnTo>
                  <a:cubicBezTo>
                    <a:pt x="16240" y="7328"/>
                    <a:pt x="16189" y="7311"/>
                    <a:pt x="16138" y="7311"/>
                  </a:cubicBezTo>
                  <a:close/>
                  <a:moveTo>
                    <a:pt x="27206" y="7537"/>
                  </a:moveTo>
                  <a:lnTo>
                    <a:pt x="27206" y="7684"/>
                  </a:lnTo>
                  <a:lnTo>
                    <a:pt x="27046" y="7684"/>
                  </a:lnTo>
                  <a:lnTo>
                    <a:pt x="27046" y="7537"/>
                  </a:lnTo>
                  <a:close/>
                  <a:moveTo>
                    <a:pt x="28742" y="7377"/>
                  </a:moveTo>
                  <a:cubicBezTo>
                    <a:pt x="28890" y="7377"/>
                    <a:pt x="29050" y="7537"/>
                    <a:pt x="29197" y="7537"/>
                  </a:cubicBezTo>
                  <a:lnTo>
                    <a:pt x="29812" y="7537"/>
                  </a:lnTo>
                  <a:lnTo>
                    <a:pt x="29357" y="7684"/>
                  </a:lnTo>
                  <a:cubicBezTo>
                    <a:pt x="29357" y="7684"/>
                    <a:pt x="29197" y="7684"/>
                    <a:pt x="29197" y="7537"/>
                  </a:cubicBezTo>
                  <a:lnTo>
                    <a:pt x="28275" y="7537"/>
                  </a:lnTo>
                  <a:cubicBezTo>
                    <a:pt x="28435" y="7537"/>
                    <a:pt x="28583" y="7377"/>
                    <a:pt x="28742" y="7377"/>
                  </a:cubicBezTo>
                  <a:close/>
                  <a:moveTo>
                    <a:pt x="27968" y="7537"/>
                  </a:moveTo>
                  <a:cubicBezTo>
                    <a:pt x="27968" y="7537"/>
                    <a:pt x="27820" y="7537"/>
                    <a:pt x="27820" y="7684"/>
                  </a:cubicBezTo>
                  <a:cubicBezTo>
                    <a:pt x="27820" y="7684"/>
                    <a:pt x="27968" y="7684"/>
                    <a:pt x="28128" y="7844"/>
                  </a:cubicBezTo>
                  <a:lnTo>
                    <a:pt x="27513" y="7844"/>
                  </a:lnTo>
                  <a:lnTo>
                    <a:pt x="27661" y="7684"/>
                  </a:lnTo>
                  <a:cubicBezTo>
                    <a:pt x="27661" y="7537"/>
                    <a:pt x="27820" y="7537"/>
                    <a:pt x="27820" y="7537"/>
                  </a:cubicBezTo>
                  <a:close/>
                  <a:moveTo>
                    <a:pt x="14752" y="7070"/>
                  </a:moveTo>
                  <a:cubicBezTo>
                    <a:pt x="14752" y="7229"/>
                    <a:pt x="14752" y="7229"/>
                    <a:pt x="14605" y="7229"/>
                  </a:cubicBezTo>
                  <a:cubicBezTo>
                    <a:pt x="14605" y="7377"/>
                    <a:pt x="14445" y="7377"/>
                    <a:pt x="14298" y="7377"/>
                  </a:cubicBezTo>
                  <a:cubicBezTo>
                    <a:pt x="14605" y="7377"/>
                    <a:pt x="14912" y="7377"/>
                    <a:pt x="15060" y="7537"/>
                  </a:cubicBezTo>
                  <a:lnTo>
                    <a:pt x="15674" y="7537"/>
                  </a:lnTo>
                  <a:cubicBezTo>
                    <a:pt x="15674" y="7537"/>
                    <a:pt x="15834" y="7537"/>
                    <a:pt x="15834" y="7377"/>
                  </a:cubicBezTo>
                  <a:lnTo>
                    <a:pt x="15674" y="7377"/>
                  </a:lnTo>
                  <a:lnTo>
                    <a:pt x="15674" y="7229"/>
                  </a:lnTo>
                  <a:lnTo>
                    <a:pt x="16289" y="7229"/>
                  </a:lnTo>
                  <a:cubicBezTo>
                    <a:pt x="16449" y="7229"/>
                    <a:pt x="16596" y="7229"/>
                    <a:pt x="16596" y="7377"/>
                  </a:cubicBezTo>
                  <a:lnTo>
                    <a:pt x="16756" y="7377"/>
                  </a:lnTo>
                  <a:cubicBezTo>
                    <a:pt x="16756" y="7229"/>
                    <a:pt x="16904" y="7229"/>
                    <a:pt x="17064" y="7229"/>
                  </a:cubicBezTo>
                  <a:lnTo>
                    <a:pt x="17064" y="7377"/>
                  </a:lnTo>
                  <a:lnTo>
                    <a:pt x="16904" y="7377"/>
                  </a:lnTo>
                  <a:lnTo>
                    <a:pt x="16756" y="7537"/>
                  </a:lnTo>
                  <a:lnTo>
                    <a:pt x="16596" y="7537"/>
                  </a:lnTo>
                  <a:cubicBezTo>
                    <a:pt x="16756" y="7537"/>
                    <a:pt x="16904" y="7684"/>
                    <a:pt x="17064" y="7684"/>
                  </a:cubicBezTo>
                  <a:cubicBezTo>
                    <a:pt x="17064" y="7844"/>
                    <a:pt x="17211" y="7844"/>
                    <a:pt x="17371" y="7844"/>
                  </a:cubicBezTo>
                  <a:cubicBezTo>
                    <a:pt x="17064" y="7844"/>
                    <a:pt x="16756" y="7992"/>
                    <a:pt x="16449" y="7992"/>
                  </a:cubicBezTo>
                  <a:cubicBezTo>
                    <a:pt x="16449" y="7992"/>
                    <a:pt x="16289" y="7992"/>
                    <a:pt x="16289" y="7844"/>
                  </a:cubicBezTo>
                  <a:lnTo>
                    <a:pt x="16756" y="7844"/>
                  </a:lnTo>
                  <a:cubicBezTo>
                    <a:pt x="16596" y="7684"/>
                    <a:pt x="16449" y="7684"/>
                    <a:pt x="16142" y="7684"/>
                  </a:cubicBezTo>
                  <a:lnTo>
                    <a:pt x="15527" y="7684"/>
                  </a:lnTo>
                  <a:cubicBezTo>
                    <a:pt x="15424" y="7635"/>
                    <a:pt x="15322" y="7619"/>
                    <a:pt x="15214" y="7619"/>
                  </a:cubicBezTo>
                  <a:cubicBezTo>
                    <a:pt x="14997" y="7619"/>
                    <a:pt x="14756" y="7684"/>
                    <a:pt x="14445" y="7684"/>
                  </a:cubicBezTo>
                  <a:cubicBezTo>
                    <a:pt x="14343" y="7635"/>
                    <a:pt x="14224" y="7619"/>
                    <a:pt x="14099" y="7619"/>
                  </a:cubicBezTo>
                  <a:cubicBezTo>
                    <a:pt x="13851" y="7619"/>
                    <a:pt x="13580" y="7684"/>
                    <a:pt x="13376" y="7684"/>
                  </a:cubicBezTo>
                  <a:lnTo>
                    <a:pt x="13068" y="7684"/>
                  </a:lnTo>
                  <a:cubicBezTo>
                    <a:pt x="12761" y="7684"/>
                    <a:pt x="12601" y="7684"/>
                    <a:pt x="12294" y="7844"/>
                  </a:cubicBezTo>
                  <a:lnTo>
                    <a:pt x="11986" y="7844"/>
                  </a:lnTo>
                  <a:lnTo>
                    <a:pt x="11986" y="7684"/>
                  </a:lnTo>
                  <a:lnTo>
                    <a:pt x="12761" y="7684"/>
                  </a:lnTo>
                  <a:cubicBezTo>
                    <a:pt x="12908" y="7684"/>
                    <a:pt x="13068" y="7684"/>
                    <a:pt x="13216" y="7537"/>
                  </a:cubicBezTo>
                  <a:cubicBezTo>
                    <a:pt x="13376" y="7537"/>
                    <a:pt x="13523" y="7537"/>
                    <a:pt x="13683" y="7377"/>
                  </a:cubicBezTo>
                  <a:lnTo>
                    <a:pt x="14298" y="7377"/>
                  </a:lnTo>
                  <a:cubicBezTo>
                    <a:pt x="14445" y="7377"/>
                    <a:pt x="14445" y="7229"/>
                    <a:pt x="14605" y="7229"/>
                  </a:cubicBezTo>
                  <a:lnTo>
                    <a:pt x="14605" y="7070"/>
                  </a:lnTo>
                  <a:close/>
                  <a:moveTo>
                    <a:pt x="18293" y="7844"/>
                  </a:moveTo>
                  <a:lnTo>
                    <a:pt x="18293" y="7992"/>
                  </a:lnTo>
                  <a:lnTo>
                    <a:pt x="18133" y="7992"/>
                  </a:lnTo>
                  <a:cubicBezTo>
                    <a:pt x="18133" y="7992"/>
                    <a:pt x="18133" y="7844"/>
                    <a:pt x="18293" y="7844"/>
                  </a:cubicBezTo>
                  <a:close/>
                  <a:moveTo>
                    <a:pt x="20137" y="7992"/>
                  </a:moveTo>
                  <a:cubicBezTo>
                    <a:pt x="20137" y="7992"/>
                    <a:pt x="20137" y="8151"/>
                    <a:pt x="19977" y="8151"/>
                  </a:cubicBezTo>
                  <a:lnTo>
                    <a:pt x="20137" y="8151"/>
                  </a:lnTo>
                  <a:cubicBezTo>
                    <a:pt x="20137" y="8225"/>
                    <a:pt x="20097" y="8262"/>
                    <a:pt x="20057" y="8262"/>
                  </a:cubicBezTo>
                  <a:cubicBezTo>
                    <a:pt x="20017" y="8262"/>
                    <a:pt x="19977" y="8225"/>
                    <a:pt x="19977" y="8151"/>
                  </a:cubicBezTo>
                  <a:lnTo>
                    <a:pt x="19830" y="8151"/>
                  </a:lnTo>
                  <a:cubicBezTo>
                    <a:pt x="19830" y="7992"/>
                    <a:pt x="19977" y="7992"/>
                    <a:pt x="20137" y="7992"/>
                  </a:cubicBezTo>
                  <a:close/>
                  <a:moveTo>
                    <a:pt x="21366" y="7844"/>
                  </a:moveTo>
                  <a:cubicBezTo>
                    <a:pt x="21514" y="7844"/>
                    <a:pt x="21514" y="7844"/>
                    <a:pt x="21674" y="7992"/>
                  </a:cubicBezTo>
                  <a:cubicBezTo>
                    <a:pt x="21514" y="8151"/>
                    <a:pt x="21514" y="8151"/>
                    <a:pt x="21366" y="8151"/>
                  </a:cubicBezTo>
                  <a:lnTo>
                    <a:pt x="21206" y="8151"/>
                  </a:lnTo>
                  <a:lnTo>
                    <a:pt x="21206" y="8299"/>
                  </a:lnTo>
                  <a:lnTo>
                    <a:pt x="20592" y="8299"/>
                  </a:lnTo>
                  <a:cubicBezTo>
                    <a:pt x="20752" y="8299"/>
                    <a:pt x="20899" y="8299"/>
                    <a:pt x="21206" y="8151"/>
                  </a:cubicBezTo>
                  <a:cubicBezTo>
                    <a:pt x="21366" y="8151"/>
                    <a:pt x="21366" y="8151"/>
                    <a:pt x="21366" y="7992"/>
                  </a:cubicBezTo>
                  <a:lnTo>
                    <a:pt x="21059" y="7992"/>
                  </a:lnTo>
                  <a:lnTo>
                    <a:pt x="21059" y="8151"/>
                  </a:lnTo>
                  <a:cubicBezTo>
                    <a:pt x="20979" y="8072"/>
                    <a:pt x="20902" y="8032"/>
                    <a:pt x="20807" y="8032"/>
                  </a:cubicBezTo>
                  <a:cubicBezTo>
                    <a:pt x="20712" y="8032"/>
                    <a:pt x="20598" y="8072"/>
                    <a:pt x="20444" y="8151"/>
                  </a:cubicBezTo>
                  <a:lnTo>
                    <a:pt x="20284" y="8151"/>
                  </a:lnTo>
                  <a:lnTo>
                    <a:pt x="20137" y="7992"/>
                  </a:lnTo>
                  <a:lnTo>
                    <a:pt x="20752" y="7992"/>
                  </a:lnTo>
                  <a:cubicBezTo>
                    <a:pt x="20899" y="7992"/>
                    <a:pt x="21206" y="7992"/>
                    <a:pt x="21366" y="7844"/>
                  </a:cubicBezTo>
                  <a:close/>
                  <a:moveTo>
                    <a:pt x="23050" y="7992"/>
                  </a:moveTo>
                  <a:cubicBezTo>
                    <a:pt x="23210" y="8151"/>
                    <a:pt x="23358" y="8151"/>
                    <a:pt x="23665" y="8151"/>
                  </a:cubicBezTo>
                  <a:lnTo>
                    <a:pt x="24747" y="8151"/>
                  </a:lnTo>
                  <a:lnTo>
                    <a:pt x="23665" y="8299"/>
                  </a:lnTo>
                  <a:lnTo>
                    <a:pt x="23210" y="8299"/>
                  </a:lnTo>
                  <a:cubicBezTo>
                    <a:pt x="23050" y="8299"/>
                    <a:pt x="23050" y="8299"/>
                    <a:pt x="23050" y="8151"/>
                  </a:cubicBezTo>
                  <a:lnTo>
                    <a:pt x="23050" y="7992"/>
                  </a:lnTo>
                  <a:close/>
                  <a:moveTo>
                    <a:pt x="22128" y="7992"/>
                  </a:moveTo>
                  <a:lnTo>
                    <a:pt x="22128" y="8151"/>
                  </a:lnTo>
                  <a:lnTo>
                    <a:pt x="21981" y="8151"/>
                  </a:lnTo>
                  <a:cubicBezTo>
                    <a:pt x="22030" y="8201"/>
                    <a:pt x="22063" y="8217"/>
                    <a:pt x="22091" y="8217"/>
                  </a:cubicBezTo>
                  <a:cubicBezTo>
                    <a:pt x="22146" y="8217"/>
                    <a:pt x="22182" y="8151"/>
                    <a:pt x="22288" y="8151"/>
                  </a:cubicBezTo>
                  <a:cubicBezTo>
                    <a:pt x="22362" y="8072"/>
                    <a:pt x="22439" y="8032"/>
                    <a:pt x="22516" y="8032"/>
                  </a:cubicBezTo>
                  <a:cubicBezTo>
                    <a:pt x="22593" y="8032"/>
                    <a:pt x="22669" y="8072"/>
                    <a:pt x="22743" y="8151"/>
                  </a:cubicBezTo>
                  <a:lnTo>
                    <a:pt x="22596" y="8151"/>
                  </a:lnTo>
                  <a:cubicBezTo>
                    <a:pt x="22596" y="8151"/>
                    <a:pt x="22436" y="8151"/>
                    <a:pt x="22436" y="8299"/>
                  </a:cubicBezTo>
                  <a:lnTo>
                    <a:pt x="21592" y="8440"/>
                  </a:lnTo>
                  <a:lnTo>
                    <a:pt x="21592" y="8440"/>
                  </a:lnTo>
                  <a:cubicBezTo>
                    <a:pt x="21633" y="8420"/>
                    <a:pt x="21674" y="8380"/>
                    <a:pt x="21674" y="8299"/>
                  </a:cubicBezTo>
                  <a:lnTo>
                    <a:pt x="21206" y="8299"/>
                  </a:lnTo>
                  <a:cubicBezTo>
                    <a:pt x="21366" y="8151"/>
                    <a:pt x="21514" y="8151"/>
                    <a:pt x="21674" y="8151"/>
                  </a:cubicBezTo>
                  <a:lnTo>
                    <a:pt x="21981" y="8151"/>
                  </a:lnTo>
                  <a:lnTo>
                    <a:pt x="21981" y="7992"/>
                  </a:lnTo>
                  <a:close/>
                  <a:moveTo>
                    <a:pt x="5694" y="8388"/>
                  </a:moveTo>
                  <a:cubicBezTo>
                    <a:pt x="5740" y="8388"/>
                    <a:pt x="5790" y="8405"/>
                    <a:pt x="5840" y="8459"/>
                  </a:cubicBezTo>
                  <a:lnTo>
                    <a:pt x="5532" y="8459"/>
                  </a:lnTo>
                  <a:cubicBezTo>
                    <a:pt x="5532" y="8459"/>
                    <a:pt x="5603" y="8388"/>
                    <a:pt x="5694" y="8388"/>
                  </a:cubicBezTo>
                  <a:close/>
                  <a:moveTo>
                    <a:pt x="14602" y="8388"/>
                  </a:moveTo>
                  <a:cubicBezTo>
                    <a:pt x="14705" y="8388"/>
                    <a:pt x="14806" y="8459"/>
                    <a:pt x="14912" y="8459"/>
                  </a:cubicBezTo>
                  <a:lnTo>
                    <a:pt x="14445" y="8459"/>
                  </a:lnTo>
                  <a:cubicBezTo>
                    <a:pt x="14498" y="8405"/>
                    <a:pt x="14550" y="8388"/>
                    <a:pt x="14602" y="8388"/>
                  </a:cubicBezTo>
                  <a:close/>
                  <a:moveTo>
                    <a:pt x="15527" y="8299"/>
                  </a:moveTo>
                  <a:lnTo>
                    <a:pt x="15527" y="8459"/>
                  </a:lnTo>
                  <a:lnTo>
                    <a:pt x="14912" y="8459"/>
                  </a:lnTo>
                  <a:cubicBezTo>
                    <a:pt x="14912" y="8459"/>
                    <a:pt x="15060" y="8459"/>
                    <a:pt x="15060" y="8299"/>
                  </a:cubicBezTo>
                  <a:close/>
                  <a:moveTo>
                    <a:pt x="15674" y="8299"/>
                  </a:moveTo>
                  <a:lnTo>
                    <a:pt x="15674" y="8459"/>
                  </a:lnTo>
                  <a:lnTo>
                    <a:pt x="15527" y="8459"/>
                  </a:lnTo>
                  <a:cubicBezTo>
                    <a:pt x="15527" y="8299"/>
                    <a:pt x="15674" y="8299"/>
                    <a:pt x="15674" y="8299"/>
                  </a:cubicBezTo>
                  <a:close/>
                  <a:moveTo>
                    <a:pt x="16142" y="8299"/>
                  </a:moveTo>
                  <a:cubicBezTo>
                    <a:pt x="16289" y="8299"/>
                    <a:pt x="16449" y="8299"/>
                    <a:pt x="16756" y="8459"/>
                  </a:cubicBezTo>
                  <a:lnTo>
                    <a:pt x="16904" y="8459"/>
                  </a:lnTo>
                  <a:lnTo>
                    <a:pt x="16756" y="8606"/>
                  </a:lnTo>
                  <a:lnTo>
                    <a:pt x="16596" y="8606"/>
                  </a:lnTo>
                  <a:lnTo>
                    <a:pt x="16596" y="8459"/>
                  </a:lnTo>
                  <a:cubicBezTo>
                    <a:pt x="16498" y="8459"/>
                    <a:pt x="16394" y="8388"/>
                    <a:pt x="16292" y="8388"/>
                  </a:cubicBezTo>
                  <a:cubicBezTo>
                    <a:pt x="16241" y="8388"/>
                    <a:pt x="16191" y="8405"/>
                    <a:pt x="16142" y="8459"/>
                  </a:cubicBezTo>
                  <a:lnTo>
                    <a:pt x="16142" y="8299"/>
                  </a:lnTo>
                  <a:close/>
                  <a:moveTo>
                    <a:pt x="21477" y="8459"/>
                  </a:moveTo>
                  <a:lnTo>
                    <a:pt x="20592" y="8606"/>
                  </a:lnTo>
                  <a:cubicBezTo>
                    <a:pt x="20887" y="8465"/>
                    <a:pt x="21182" y="8459"/>
                    <a:pt x="21477" y="8459"/>
                  </a:cubicBezTo>
                  <a:close/>
                  <a:moveTo>
                    <a:pt x="16449" y="8606"/>
                  </a:moveTo>
                  <a:cubicBezTo>
                    <a:pt x="16142" y="8766"/>
                    <a:pt x="15834" y="8766"/>
                    <a:pt x="15674" y="8766"/>
                  </a:cubicBezTo>
                  <a:cubicBezTo>
                    <a:pt x="15527" y="8766"/>
                    <a:pt x="15527" y="8766"/>
                    <a:pt x="15527" y="8606"/>
                  </a:cubicBezTo>
                  <a:lnTo>
                    <a:pt x="15834" y="8606"/>
                  </a:lnTo>
                  <a:cubicBezTo>
                    <a:pt x="15883" y="8660"/>
                    <a:pt x="15934" y="8677"/>
                    <a:pt x="15985" y="8677"/>
                  </a:cubicBezTo>
                  <a:cubicBezTo>
                    <a:pt x="16087" y="8677"/>
                    <a:pt x="16191" y="8606"/>
                    <a:pt x="16289" y="8606"/>
                  </a:cubicBezTo>
                  <a:close/>
                  <a:moveTo>
                    <a:pt x="4918" y="8606"/>
                  </a:moveTo>
                  <a:lnTo>
                    <a:pt x="4918" y="8766"/>
                  </a:lnTo>
                  <a:lnTo>
                    <a:pt x="4770" y="8766"/>
                  </a:lnTo>
                  <a:lnTo>
                    <a:pt x="4918" y="8914"/>
                  </a:lnTo>
                  <a:lnTo>
                    <a:pt x="4610" y="8914"/>
                  </a:lnTo>
                  <a:cubicBezTo>
                    <a:pt x="4610" y="8914"/>
                    <a:pt x="4463" y="8914"/>
                    <a:pt x="4463" y="8766"/>
                  </a:cubicBezTo>
                  <a:lnTo>
                    <a:pt x="4610" y="8766"/>
                  </a:lnTo>
                  <a:cubicBezTo>
                    <a:pt x="4610" y="8606"/>
                    <a:pt x="4770" y="8606"/>
                    <a:pt x="4770" y="8606"/>
                  </a:cubicBezTo>
                  <a:close/>
                  <a:moveTo>
                    <a:pt x="4463" y="8914"/>
                  </a:moveTo>
                  <a:lnTo>
                    <a:pt x="4463" y="9073"/>
                  </a:lnTo>
                  <a:cubicBezTo>
                    <a:pt x="4303" y="9073"/>
                    <a:pt x="4303" y="9073"/>
                    <a:pt x="4303" y="8914"/>
                  </a:cubicBezTo>
                  <a:close/>
                  <a:moveTo>
                    <a:pt x="10757" y="7992"/>
                  </a:moveTo>
                  <a:lnTo>
                    <a:pt x="10609" y="8151"/>
                  </a:lnTo>
                  <a:lnTo>
                    <a:pt x="9835" y="8151"/>
                  </a:lnTo>
                  <a:cubicBezTo>
                    <a:pt x="9687" y="8151"/>
                    <a:pt x="9687" y="8299"/>
                    <a:pt x="9528" y="8299"/>
                  </a:cubicBezTo>
                  <a:cubicBezTo>
                    <a:pt x="9380" y="8299"/>
                    <a:pt x="9073" y="8459"/>
                    <a:pt x="8913" y="8459"/>
                  </a:cubicBezTo>
                  <a:cubicBezTo>
                    <a:pt x="8606" y="8606"/>
                    <a:pt x="8298" y="8606"/>
                    <a:pt x="8151" y="8766"/>
                  </a:cubicBezTo>
                  <a:cubicBezTo>
                    <a:pt x="7991" y="8766"/>
                    <a:pt x="7843" y="8766"/>
                    <a:pt x="7684" y="8914"/>
                  </a:cubicBezTo>
                  <a:lnTo>
                    <a:pt x="7229" y="8914"/>
                  </a:lnTo>
                  <a:cubicBezTo>
                    <a:pt x="7069" y="9073"/>
                    <a:pt x="6921" y="9073"/>
                    <a:pt x="6762" y="9073"/>
                  </a:cubicBezTo>
                  <a:lnTo>
                    <a:pt x="6307" y="9073"/>
                  </a:lnTo>
                  <a:cubicBezTo>
                    <a:pt x="5999" y="9221"/>
                    <a:pt x="5692" y="9221"/>
                    <a:pt x="5532" y="9221"/>
                  </a:cubicBezTo>
                  <a:cubicBezTo>
                    <a:pt x="5225" y="9221"/>
                    <a:pt x="4918" y="9221"/>
                    <a:pt x="4770" y="9073"/>
                  </a:cubicBezTo>
                  <a:cubicBezTo>
                    <a:pt x="4918" y="8914"/>
                    <a:pt x="4918" y="8914"/>
                    <a:pt x="5077" y="8914"/>
                  </a:cubicBezTo>
                  <a:lnTo>
                    <a:pt x="5225" y="8914"/>
                  </a:lnTo>
                  <a:lnTo>
                    <a:pt x="5225" y="8766"/>
                  </a:lnTo>
                  <a:lnTo>
                    <a:pt x="5077" y="8766"/>
                  </a:lnTo>
                  <a:cubicBezTo>
                    <a:pt x="5225" y="8766"/>
                    <a:pt x="5385" y="8606"/>
                    <a:pt x="5385" y="8606"/>
                  </a:cubicBezTo>
                  <a:cubicBezTo>
                    <a:pt x="5331" y="8557"/>
                    <a:pt x="5280" y="8541"/>
                    <a:pt x="5228" y="8541"/>
                  </a:cubicBezTo>
                  <a:cubicBezTo>
                    <a:pt x="5194" y="8541"/>
                    <a:pt x="5160" y="8548"/>
                    <a:pt x="5127" y="8557"/>
                  </a:cubicBezTo>
                  <a:lnTo>
                    <a:pt x="5127" y="8557"/>
                  </a:lnTo>
                  <a:cubicBezTo>
                    <a:pt x="5227" y="8459"/>
                    <a:pt x="5245" y="8459"/>
                    <a:pt x="5385" y="8459"/>
                  </a:cubicBezTo>
                  <a:cubicBezTo>
                    <a:pt x="5532" y="8459"/>
                    <a:pt x="5532" y="8459"/>
                    <a:pt x="5692" y="8606"/>
                  </a:cubicBezTo>
                  <a:lnTo>
                    <a:pt x="6454" y="8606"/>
                  </a:lnTo>
                  <a:cubicBezTo>
                    <a:pt x="6307" y="8606"/>
                    <a:pt x="6307" y="8459"/>
                    <a:pt x="6307" y="8459"/>
                  </a:cubicBezTo>
                  <a:lnTo>
                    <a:pt x="7684" y="8459"/>
                  </a:lnTo>
                  <a:cubicBezTo>
                    <a:pt x="7843" y="8299"/>
                    <a:pt x="7991" y="8299"/>
                    <a:pt x="7991" y="8299"/>
                  </a:cubicBezTo>
                  <a:lnTo>
                    <a:pt x="8606" y="8299"/>
                  </a:lnTo>
                  <a:cubicBezTo>
                    <a:pt x="8913" y="8151"/>
                    <a:pt x="9220" y="8151"/>
                    <a:pt x="9380" y="8151"/>
                  </a:cubicBezTo>
                  <a:cubicBezTo>
                    <a:pt x="9687" y="7992"/>
                    <a:pt x="9835" y="7992"/>
                    <a:pt x="9995" y="7992"/>
                  </a:cubicBezTo>
                  <a:close/>
                  <a:moveTo>
                    <a:pt x="5692" y="9995"/>
                  </a:moveTo>
                  <a:cubicBezTo>
                    <a:pt x="5385" y="10143"/>
                    <a:pt x="5225" y="10143"/>
                    <a:pt x="5077" y="10143"/>
                  </a:cubicBezTo>
                  <a:lnTo>
                    <a:pt x="3996" y="10143"/>
                  </a:lnTo>
                  <a:cubicBezTo>
                    <a:pt x="4303" y="10143"/>
                    <a:pt x="4770" y="9995"/>
                    <a:pt x="5077" y="9995"/>
                  </a:cubicBezTo>
                  <a:close/>
                  <a:moveTo>
                    <a:pt x="65930" y="1"/>
                  </a:moveTo>
                  <a:cubicBezTo>
                    <a:pt x="65770" y="1"/>
                    <a:pt x="65770" y="1"/>
                    <a:pt x="65770" y="161"/>
                  </a:cubicBezTo>
                  <a:cubicBezTo>
                    <a:pt x="65623" y="161"/>
                    <a:pt x="65463" y="161"/>
                    <a:pt x="65316" y="308"/>
                  </a:cubicBezTo>
                  <a:lnTo>
                    <a:pt x="63472" y="308"/>
                  </a:lnTo>
                  <a:cubicBezTo>
                    <a:pt x="63164" y="468"/>
                    <a:pt x="63004" y="468"/>
                    <a:pt x="62697" y="468"/>
                  </a:cubicBezTo>
                  <a:cubicBezTo>
                    <a:pt x="62549" y="468"/>
                    <a:pt x="62242" y="468"/>
                    <a:pt x="62082" y="616"/>
                  </a:cubicBezTo>
                  <a:lnTo>
                    <a:pt x="61935" y="616"/>
                  </a:lnTo>
                  <a:cubicBezTo>
                    <a:pt x="61775" y="616"/>
                    <a:pt x="61627" y="616"/>
                    <a:pt x="61627" y="468"/>
                  </a:cubicBezTo>
                  <a:lnTo>
                    <a:pt x="61468" y="468"/>
                  </a:lnTo>
                  <a:cubicBezTo>
                    <a:pt x="61320" y="468"/>
                    <a:pt x="61160" y="468"/>
                    <a:pt x="61013" y="308"/>
                  </a:cubicBezTo>
                  <a:lnTo>
                    <a:pt x="60853" y="308"/>
                  </a:lnTo>
                  <a:cubicBezTo>
                    <a:pt x="60546" y="308"/>
                    <a:pt x="60091" y="468"/>
                    <a:pt x="59783" y="468"/>
                  </a:cubicBezTo>
                  <a:lnTo>
                    <a:pt x="59009" y="468"/>
                  </a:lnTo>
                  <a:cubicBezTo>
                    <a:pt x="58394" y="616"/>
                    <a:pt x="57780" y="616"/>
                    <a:pt x="57165" y="775"/>
                  </a:cubicBezTo>
                  <a:cubicBezTo>
                    <a:pt x="56710" y="775"/>
                    <a:pt x="56243" y="923"/>
                    <a:pt x="55788" y="923"/>
                  </a:cubicBezTo>
                  <a:cubicBezTo>
                    <a:pt x="55481" y="1083"/>
                    <a:pt x="55014" y="1083"/>
                    <a:pt x="54706" y="1230"/>
                  </a:cubicBezTo>
                  <a:lnTo>
                    <a:pt x="54092" y="1230"/>
                  </a:lnTo>
                  <a:cubicBezTo>
                    <a:pt x="53784" y="1390"/>
                    <a:pt x="53637" y="1390"/>
                    <a:pt x="53477" y="1390"/>
                  </a:cubicBezTo>
                  <a:cubicBezTo>
                    <a:pt x="53022" y="1538"/>
                    <a:pt x="52555" y="1538"/>
                    <a:pt x="52248" y="1538"/>
                  </a:cubicBezTo>
                  <a:lnTo>
                    <a:pt x="51793" y="1538"/>
                  </a:lnTo>
                  <a:cubicBezTo>
                    <a:pt x="51690" y="1591"/>
                    <a:pt x="51570" y="1609"/>
                    <a:pt x="51444" y="1609"/>
                  </a:cubicBezTo>
                  <a:cubicBezTo>
                    <a:pt x="51192" y="1609"/>
                    <a:pt x="50916" y="1538"/>
                    <a:pt x="50711" y="1538"/>
                  </a:cubicBezTo>
                  <a:cubicBezTo>
                    <a:pt x="50711" y="1538"/>
                    <a:pt x="50563" y="1538"/>
                    <a:pt x="50563" y="1390"/>
                  </a:cubicBezTo>
                  <a:cubicBezTo>
                    <a:pt x="50404" y="1230"/>
                    <a:pt x="50256" y="1230"/>
                    <a:pt x="50096" y="1230"/>
                  </a:cubicBezTo>
                  <a:cubicBezTo>
                    <a:pt x="49949" y="1230"/>
                    <a:pt x="49641" y="1083"/>
                    <a:pt x="49482" y="1083"/>
                  </a:cubicBezTo>
                  <a:lnTo>
                    <a:pt x="49174" y="1083"/>
                  </a:lnTo>
                  <a:cubicBezTo>
                    <a:pt x="48867" y="1083"/>
                    <a:pt x="48867" y="1083"/>
                    <a:pt x="48559" y="1390"/>
                  </a:cubicBezTo>
                  <a:lnTo>
                    <a:pt x="48559" y="1538"/>
                  </a:lnTo>
                  <a:cubicBezTo>
                    <a:pt x="48719" y="1538"/>
                    <a:pt x="48719" y="1697"/>
                    <a:pt x="48867" y="1697"/>
                  </a:cubicBezTo>
                  <a:cubicBezTo>
                    <a:pt x="49027" y="1697"/>
                    <a:pt x="49174" y="1697"/>
                    <a:pt x="49174" y="1845"/>
                  </a:cubicBezTo>
                  <a:cubicBezTo>
                    <a:pt x="49174" y="1845"/>
                    <a:pt x="49334" y="1845"/>
                    <a:pt x="49334" y="1697"/>
                  </a:cubicBezTo>
                  <a:cubicBezTo>
                    <a:pt x="49482" y="1697"/>
                    <a:pt x="49641" y="1697"/>
                    <a:pt x="49949" y="1845"/>
                  </a:cubicBezTo>
                  <a:lnTo>
                    <a:pt x="50096" y="1845"/>
                  </a:lnTo>
                  <a:cubicBezTo>
                    <a:pt x="50096" y="2005"/>
                    <a:pt x="50256" y="2005"/>
                    <a:pt x="50256" y="2005"/>
                  </a:cubicBezTo>
                  <a:cubicBezTo>
                    <a:pt x="50404" y="2152"/>
                    <a:pt x="50711" y="2152"/>
                    <a:pt x="50871" y="2152"/>
                  </a:cubicBezTo>
                  <a:lnTo>
                    <a:pt x="50871" y="2312"/>
                  </a:lnTo>
                  <a:lnTo>
                    <a:pt x="50711" y="2312"/>
                  </a:lnTo>
                  <a:cubicBezTo>
                    <a:pt x="50404" y="2460"/>
                    <a:pt x="50096" y="2460"/>
                    <a:pt x="49949" y="2460"/>
                  </a:cubicBezTo>
                  <a:cubicBezTo>
                    <a:pt x="49641" y="2619"/>
                    <a:pt x="49482" y="2619"/>
                    <a:pt x="49174" y="2619"/>
                  </a:cubicBezTo>
                  <a:lnTo>
                    <a:pt x="48867" y="2619"/>
                  </a:lnTo>
                  <a:cubicBezTo>
                    <a:pt x="48559" y="2619"/>
                    <a:pt x="48252" y="2619"/>
                    <a:pt x="47945" y="2767"/>
                  </a:cubicBezTo>
                  <a:lnTo>
                    <a:pt x="47330" y="2767"/>
                  </a:lnTo>
                  <a:cubicBezTo>
                    <a:pt x="47183" y="2927"/>
                    <a:pt x="47023" y="2927"/>
                    <a:pt x="46875" y="3074"/>
                  </a:cubicBezTo>
                  <a:cubicBezTo>
                    <a:pt x="46715" y="3074"/>
                    <a:pt x="46715" y="3234"/>
                    <a:pt x="46568" y="3234"/>
                  </a:cubicBezTo>
                  <a:lnTo>
                    <a:pt x="46101" y="3234"/>
                  </a:lnTo>
                  <a:cubicBezTo>
                    <a:pt x="45953" y="3234"/>
                    <a:pt x="45953" y="3234"/>
                    <a:pt x="45953" y="3074"/>
                  </a:cubicBezTo>
                  <a:cubicBezTo>
                    <a:pt x="45793" y="3074"/>
                    <a:pt x="45793" y="3074"/>
                    <a:pt x="45793" y="2927"/>
                  </a:cubicBezTo>
                  <a:lnTo>
                    <a:pt x="45793" y="2767"/>
                  </a:lnTo>
                  <a:lnTo>
                    <a:pt x="45031" y="2767"/>
                  </a:lnTo>
                  <a:lnTo>
                    <a:pt x="45031" y="2927"/>
                  </a:lnTo>
                  <a:lnTo>
                    <a:pt x="45339" y="2927"/>
                  </a:lnTo>
                  <a:cubicBezTo>
                    <a:pt x="45339" y="3074"/>
                    <a:pt x="45339" y="3074"/>
                    <a:pt x="45486" y="3074"/>
                  </a:cubicBezTo>
                  <a:lnTo>
                    <a:pt x="45793" y="3074"/>
                  </a:lnTo>
                  <a:cubicBezTo>
                    <a:pt x="45793" y="3074"/>
                    <a:pt x="45646" y="3074"/>
                    <a:pt x="45646" y="3234"/>
                  </a:cubicBezTo>
                  <a:lnTo>
                    <a:pt x="44871" y="3234"/>
                  </a:lnTo>
                  <a:cubicBezTo>
                    <a:pt x="44724" y="3382"/>
                    <a:pt x="44564" y="3382"/>
                    <a:pt x="44417" y="3382"/>
                  </a:cubicBezTo>
                  <a:cubicBezTo>
                    <a:pt x="44257" y="3382"/>
                    <a:pt x="44257" y="3541"/>
                    <a:pt x="44257" y="3541"/>
                  </a:cubicBezTo>
                  <a:lnTo>
                    <a:pt x="44109" y="3689"/>
                  </a:lnTo>
                  <a:lnTo>
                    <a:pt x="43335" y="3689"/>
                  </a:lnTo>
                  <a:cubicBezTo>
                    <a:pt x="43187" y="3689"/>
                    <a:pt x="43027" y="3849"/>
                    <a:pt x="43027" y="3849"/>
                  </a:cubicBezTo>
                  <a:cubicBezTo>
                    <a:pt x="42720" y="3849"/>
                    <a:pt x="42413" y="3996"/>
                    <a:pt x="42105" y="3996"/>
                  </a:cubicBezTo>
                  <a:lnTo>
                    <a:pt x="42105" y="4156"/>
                  </a:lnTo>
                  <a:cubicBezTo>
                    <a:pt x="42265" y="3996"/>
                    <a:pt x="42413" y="3996"/>
                    <a:pt x="42573" y="3996"/>
                  </a:cubicBezTo>
                  <a:lnTo>
                    <a:pt x="43187" y="3996"/>
                  </a:lnTo>
                  <a:cubicBezTo>
                    <a:pt x="43335" y="3849"/>
                    <a:pt x="43495" y="3849"/>
                    <a:pt x="43642" y="3849"/>
                  </a:cubicBezTo>
                  <a:lnTo>
                    <a:pt x="44109" y="3849"/>
                  </a:lnTo>
                  <a:lnTo>
                    <a:pt x="44257" y="3996"/>
                  </a:lnTo>
                  <a:lnTo>
                    <a:pt x="44109" y="4156"/>
                  </a:lnTo>
                  <a:lnTo>
                    <a:pt x="44564" y="4156"/>
                  </a:lnTo>
                  <a:cubicBezTo>
                    <a:pt x="44871" y="3996"/>
                    <a:pt x="45031" y="3996"/>
                    <a:pt x="45339" y="3996"/>
                  </a:cubicBezTo>
                  <a:lnTo>
                    <a:pt x="47490" y="3996"/>
                  </a:lnTo>
                  <a:cubicBezTo>
                    <a:pt x="47945" y="3996"/>
                    <a:pt x="48252" y="3849"/>
                    <a:pt x="48719" y="3689"/>
                  </a:cubicBezTo>
                  <a:lnTo>
                    <a:pt x="48867" y="3689"/>
                  </a:lnTo>
                  <a:cubicBezTo>
                    <a:pt x="49027" y="3689"/>
                    <a:pt x="49174" y="3689"/>
                    <a:pt x="49334" y="3541"/>
                  </a:cubicBezTo>
                  <a:lnTo>
                    <a:pt x="49482" y="3541"/>
                  </a:lnTo>
                  <a:cubicBezTo>
                    <a:pt x="49789" y="3541"/>
                    <a:pt x="50256" y="3382"/>
                    <a:pt x="50563" y="3382"/>
                  </a:cubicBezTo>
                  <a:lnTo>
                    <a:pt x="50711" y="3382"/>
                  </a:lnTo>
                  <a:cubicBezTo>
                    <a:pt x="50871" y="3234"/>
                    <a:pt x="50871" y="3234"/>
                    <a:pt x="51018" y="3234"/>
                  </a:cubicBezTo>
                  <a:lnTo>
                    <a:pt x="51178" y="3234"/>
                  </a:lnTo>
                  <a:lnTo>
                    <a:pt x="51326" y="3074"/>
                  </a:lnTo>
                  <a:lnTo>
                    <a:pt x="56403" y="3074"/>
                  </a:lnTo>
                  <a:cubicBezTo>
                    <a:pt x="56706" y="3074"/>
                    <a:pt x="56944" y="3009"/>
                    <a:pt x="57207" y="3009"/>
                  </a:cubicBezTo>
                  <a:cubicBezTo>
                    <a:pt x="57338" y="3009"/>
                    <a:pt x="57476" y="3025"/>
                    <a:pt x="57632" y="3074"/>
                  </a:cubicBezTo>
                  <a:lnTo>
                    <a:pt x="59169" y="3074"/>
                  </a:lnTo>
                  <a:cubicBezTo>
                    <a:pt x="59476" y="2927"/>
                    <a:pt x="59931" y="2927"/>
                    <a:pt x="60238" y="2927"/>
                  </a:cubicBezTo>
                  <a:cubicBezTo>
                    <a:pt x="60398" y="2927"/>
                    <a:pt x="60546" y="2927"/>
                    <a:pt x="60546" y="3074"/>
                  </a:cubicBezTo>
                  <a:cubicBezTo>
                    <a:pt x="60705" y="3074"/>
                    <a:pt x="60853" y="2927"/>
                    <a:pt x="60853" y="2927"/>
                  </a:cubicBezTo>
                  <a:cubicBezTo>
                    <a:pt x="61013" y="2927"/>
                    <a:pt x="61160" y="3074"/>
                    <a:pt x="61320" y="3074"/>
                  </a:cubicBezTo>
                  <a:lnTo>
                    <a:pt x="60853" y="3074"/>
                  </a:lnTo>
                  <a:cubicBezTo>
                    <a:pt x="60853" y="3234"/>
                    <a:pt x="60705" y="3234"/>
                    <a:pt x="60546" y="3234"/>
                  </a:cubicBezTo>
                  <a:lnTo>
                    <a:pt x="60238" y="3234"/>
                  </a:lnTo>
                  <a:cubicBezTo>
                    <a:pt x="59624" y="3382"/>
                    <a:pt x="59169" y="3541"/>
                    <a:pt x="58554" y="3541"/>
                  </a:cubicBezTo>
                  <a:cubicBezTo>
                    <a:pt x="58087" y="3541"/>
                    <a:pt x="57632" y="3689"/>
                    <a:pt x="57165" y="3689"/>
                  </a:cubicBezTo>
                  <a:lnTo>
                    <a:pt x="56403" y="3689"/>
                  </a:lnTo>
                  <a:cubicBezTo>
                    <a:pt x="56243" y="3689"/>
                    <a:pt x="56095" y="3541"/>
                    <a:pt x="56095" y="3382"/>
                  </a:cubicBezTo>
                  <a:cubicBezTo>
                    <a:pt x="55628" y="3382"/>
                    <a:pt x="55173" y="3541"/>
                    <a:pt x="54706" y="3541"/>
                  </a:cubicBezTo>
                  <a:lnTo>
                    <a:pt x="54559" y="3541"/>
                  </a:lnTo>
                  <a:cubicBezTo>
                    <a:pt x="54559" y="3689"/>
                    <a:pt x="54559" y="3689"/>
                    <a:pt x="54399" y="3689"/>
                  </a:cubicBezTo>
                  <a:lnTo>
                    <a:pt x="53944" y="3689"/>
                  </a:lnTo>
                  <a:lnTo>
                    <a:pt x="53944" y="3849"/>
                  </a:lnTo>
                  <a:lnTo>
                    <a:pt x="54251" y="3849"/>
                  </a:lnTo>
                  <a:cubicBezTo>
                    <a:pt x="54092" y="3996"/>
                    <a:pt x="53944" y="3996"/>
                    <a:pt x="53784" y="3996"/>
                  </a:cubicBezTo>
                  <a:lnTo>
                    <a:pt x="53170" y="3996"/>
                  </a:lnTo>
                  <a:cubicBezTo>
                    <a:pt x="52862" y="3996"/>
                    <a:pt x="52555" y="3996"/>
                    <a:pt x="52248" y="3849"/>
                  </a:cubicBezTo>
                  <a:lnTo>
                    <a:pt x="51485" y="3849"/>
                  </a:lnTo>
                  <a:cubicBezTo>
                    <a:pt x="51326" y="3996"/>
                    <a:pt x="51326" y="3996"/>
                    <a:pt x="51178" y="3996"/>
                  </a:cubicBezTo>
                  <a:cubicBezTo>
                    <a:pt x="51018" y="4156"/>
                    <a:pt x="50871" y="4156"/>
                    <a:pt x="50711" y="4156"/>
                  </a:cubicBezTo>
                  <a:cubicBezTo>
                    <a:pt x="50711" y="4156"/>
                    <a:pt x="50563" y="4156"/>
                    <a:pt x="50563" y="4304"/>
                  </a:cubicBezTo>
                  <a:lnTo>
                    <a:pt x="50404" y="4304"/>
                  </a:lnTo>
                  <a:cubicBezTo>
                    <a:pt x="50404" y="4463"/>
                    <a:pt x="50256" y="4463"/>
                    <a:pt x="50256" y="4463"/>
                  </a:cubicBezTo>
                  <a:lnTo>
                    <a:pt x="50256" y="4304"/>
                  </a:lnTo>
                  <a:lnTo>
                    <a:pt x="49949" y="4304"/>
                  </a:lnTo>
                  <a:lnTo>
                    <a:pt x="49949" y="4463"/>
                  </a:lnTo>
                  <a:cubicBezTo>
                    <a:pt x="49869" y="4537"/>
                    <a:pt x="49829" y="4574"/>
                    <a:pt x="49809" y="4574"/>
                  </a:cubicBezTo>
                  <a:cubicBezTo>
                    <a:pt x="49789" y="4574"/>
                    <a:pt x="49789" y="4537"/>
                    <a:pt x="49789" y="4463"/>
                  </a:cubicBezTo>
                  <a:lnTo>
                    <a:pt x="49641" y="4463"/>
                  </a:lnTo>
                  <a:lnTo>
                    <a:pt x="49641" y="4611"/>
                  </a:lnTo>
                  <a:lnTo>
                    <a:pt x="49027" y="4611"/>
                  </a:lnTo>
                  <a:lnTo>
                    <a:pt x="49027" y="4771"/>
                  </a:lnTo>
                  <a:lnTo>
                    <a:pt x="48559" y="4771"/>
                  </a:lnTo>
                  <a:cubicBezTo>
                    <a:pt x="48719" y="4611"/>
                    <a:pt x="48867" y="4611"/>
                    <a:pt x="49027" y="4611"/>
                  </a:cubicBezTo>
                  <a:lnTo>
                    <a:pt x="48559" y="4611"/>
                  </a:lnTo>
                  <a:cubicBezTo>
                    <a:pt x="48559" y="4611"/>
                    <a:pt x="48412" y="4611"/>
                    <a:pt x="48252" y="4771"/>
                  </a:cubicBezTo>
                  <a:lnTo>
                    <a:pt x="48412" y="4771"/>
                  </a:lnTo>
                  <a:cubicBezTo>
                    <a:pt x="48359" y="4820"/>
                    <a:pt x="48323" y="4836"/>
                    <a:pt x="48294" y="4836"/>
                  </a:cubicBezTo>
                  <a:cubicBezTo>
                    <a:pt x="48236" y="4836"/>
                    <a:pt x="48203" y="4771"/>
                    <a:pt x="48105" y="4771"/>
                  </a:cubicBezTo>
                  <a:lnTo>
                    <a:pt x="47490" y="4771"/>
                  </a:lnTo>
                  <a:lnTo>
                    <a:pt x="47490" y="4918"/>
                  </a:lnTo>
                  <a:lnTo>
                    <a:pt x="47183" y="4918"/>
                  </a:lnTo>
                  <a:cubicBezTo>
                    <a:pt x="47183" y="4771"/>
                    <a:pt x="47023" y="4771"/>
                    <a:pt x="47023" y="4771"/>
                  </a:cubicBezTo>
                  <a:cubicBezTo>
                    <a:pt x="46715" y="4771"/>
                    <a:pt x="46568" y="4771"/>
                    <a:pt x="46261" y="4918"/>
                  </a:cubicBezTo>
                  <a:lnTo>
                    <a:pt x="45486" y="4918"/>
                  </a:lnTo>
                  <a:cubicBezTo>
                    <a:pt x="45179" y="5078"/>
                    <a:pt x="44871" y="5078"/>
                    <a:pt x="44564" y="5078"/>
                  </a:cubicBezTo>
                  <a:lnTo>
                    <a:pt x="43642" y="5078"/>
                  </a:lnTo>
                  <a:cubicBezTo>
                    <a:pt x="43335" y="5226"/>
                    <a:pt x="42880" y="5226"/>
                    <a:pt x="42573" y="5226"/>
                  </a:cubicBezTo>
                  <a:lnTo>
                    <a:pt x="41651" y="5226"/>
                  </a:lnTo>
                  <a:cubicBezTo>
                    <a:pt x="41651" y="5226"/>
                    <a:pt x="41491" y="5226"/>
                    <a:pt x="41491" y="5385"/>
                  </a:cubicBezTo>
                  <a:lnTo>
                    <a:pt x="40261" y="5385"/>
                  </a:lnTo>
                  <a:lnTo>
                    <a:pt x="40261" y="5226"/>
                  </a:lnTo>
                  <a:lnTo>
                    <a:pt x="40876" y="5226"/>
                  </a:lnTo>
                  <a:cubicBezTo>
                    <a:pt x="41036" y="5078"/>
                    <a:pt x="41183" y="5078"/>
                    <a:pt x="41343" y="5078"/>
                  </a:cubicBezTo>
                  <a:lnTo>
                    <a:pt x="40569" y="5078"/>
                  </a:lnTo>
                  <a:cubicBezTo>
                    <a:pt x="40729" y="5078"/>
                    <a:pt x="40729" y="4918"/>
                    <a:pt x="40729" y="4918"/>
                  </a:cubicBezTo>
                  <a:lnTo>
                    <a:pt x="40114" y="4918"/>
                  </a:lnTo>
                  <a:cubicBezTo>
                    <a:pt x="39954" y="5078"/>
                    <a:pt x="39807" y="5078"/>
                    <a:pt x="39807" y="5078"/>
                  </a:cubicBezTo>
                  <a:cubicBezTo>
                    <a:pt x="39339" y="5078"/>
                    <a:pt x="39032" y="5226"/>
                    <a:pt x="38725" y="5226"/>
                  </a:cubicBezTo>
                  <a:lnTo>
                    <a:pt x="39807" y="5226"/>
                  </a:lnTo>
                  <a:cubicBezTo>
                    <a:pt x="39954" y="5226"/>
                    <a:pt x="39954" y="5226"/>
                    <a:pt x="40114" y="5385"/>
                  </a:cubicBezTo>
                  <a:cubicBezTo>
                    <a:pt x="40034" y="5305"/>
                    <a:pt x="39957" y="5266"/>
                    <a:pt x="39880" y="5266"/>
                  </a:cubicBezTo>
                  <a:cubicBezTo>
                    <a:pt x="39803" y="5266"/>
                    <a:pt x="39727" y="5305"/>
                    <a:pt x="39647" y="5385"/>
                  </a:cubicBezTo>
                  <a:lnTo>
                    <a:pt x="39192" y="5385"/>
                  </a:lnTo>
                  <a:cubicBezTo>
                    <a:pt x="39139" y="5332"/>
                    <a:pt x="39087" y="5314"/>
                    <a:pt x="39041" y="5314"/>
                  </a:cubicBezTo>
                  <a:cubicBezTo>
                    <a:pt x="38950" y="5314"/>
                    <a:pt x="38885" y="5385"/>
                    <a:pt x="38885" y="5385"/>
                  </a:cubicBezTo>
                  <a:lnTo>
                    <a:pt x="39032" y="5385"/>
                  </a:lnTo>
                  <a:lnTo>
                    <a:pt x="39192" y="5533"/>
                  </a:lnTo>
                  <a:cubicBezTo>
                    <a:pt x="39032" y="5533"/>
                    <a:pt x="39032" y="5385"/>
                    <a:pt x="38885" y="5385"/>
                  </a:cubicBezTo>
                  <a:lnTo>
                    <a:pt x="38885" y="5533"/>
                  </a:lnTo>
                  <a:cubicBezTo>
                    <a:pt x="38885" y="5693"/>
                    <a:pt x="38885" y="5693"/>
                    <a:pt x="39032" y="5693"/>
                  </a:cubicBezTo>
                  <a:cubicBezTo>
                    <a:pt x="39032" y="5533"/>
                    <a:pt x="39192" y="5533"/>
                    <a:pt x="39339" y="5533"/>
                  </a:cubicBezTo>
                  <a:lnTo>
                    <a:pt x="40114" y="5533"/>
                  </a:lnTo>
                  <a:lnTo>
                    <a:pt x="40114" y="5693"/>
                  </a:lnTo>
                  <a:cubicBezTo>
                    <a:pt x="39954" y="5693"/>
                    <a:pt x="39647" y="5693"/>
                    <a:pt x="39499" y="5840"/>
                  </a:cubicBezTo>
                  <a:cubicBezTo>
                    <a:pt x="39192" y="5840"/>
                    <a:pt x="38885" y="5840"/>
                    <a:pt x="38725" y="6000"/>
                  </a:cubicBezTo>
                  <a:cubicBezTo>
                    <a:pt x="38417" y="6000"/>
                    <a:pt x="38270" y="6148"/>
                    <a:pt x="37963" y="6148"/>
                  </a:cubicBezTo>
                  <a:lnTo>
                    <a:pt x="37495" y="6148"/>
                  </a:lnTo>
                  <a:cubicBezTo>
                    <a:pt x="37040" y="6307"/>
                    <a:pt x="36426" y="6455"/>
                    <a:pt x="35811" y="6455"/>
                  </a:cubicBezTo>
                  <a:lnTo>
                    <a:pt x="34729" y="6455"/>
                  </a:lnTo>
                  <a:cubicBezTo>
                    <a:pt x="34656" y="6535"/>
                    <a:pt x="34542" y="6535"/>
                    <a:pt x="34408" y="6535"/>
                  </a:cubicBezTo>
                  <a:cubicBezTo>
                    <a:pt x="34274" y="6535"/>
                    <a:pt x="34121" y="6535"/>
                    <a:pt x="33967" y="6615"/>
                  </a:cubicBezTo>
                  <a:cubicBezTo>
                    <a:pt x="33811" y="6561"/>
                    <a:pt x="33657" y="6544"/>
                    <a:pt x="33503" y="6544"/>
                  </a:cubicBezTo>
                  <a:cubicBezTo>
                    <a:pt x="33195" y="6544"/>
                    <a:pt x="32889" y="6615"/>
                    <a:pt x="32578" y="6615"/>
                  </a:cubicBezTo>
                  <a:lnTo>
                    <a:pt x="31349" y="6615"/>
                  </a:lnTo>
                  <a:cubicBezTo>
                    <a:pt x="30894" y="6455"/>
                    <a:pt x="30279" y="6455"/>
                    <a:pt x="29664" y="6455"/>
                  </a:cubicBezTo>
                  <a:lnTo>
                    <a:pt x="27046" y="6455"/>
                  </a:lnTo>
                  <a:cubicBezTo>
                    <a:pt x="26739" y="6455"/>
                    <a:pt x="26284" y="6615"/>
                    <a:pt x="25976" y="6615"/>
                  </a:cubicBezTo>
                  <a:lnTo>
                    <a:pt x="24440" y="6615"/>
                  </a:lnTo>
                  <a:cubicBezTo>
                    <a:pt x="24132" y="6615"/>
                    <a:pt x="23973" y="6762"/>
                    <a:pt x="23665" y="6762"/>
                  </a:cubicBezTo>
                  <a:lnTo>
                    <a:pt x="22596" y="6762"/>
                  </a:lnTo>
                  <a:cubicBezTo>
                    <a:pt x="22436" y="6762"/>
                    <a:pt x="22288" y="6762"/>
                    <a:pt x="22128" y="6922"/>
                  </a:cubicBezTo>
                  <a:cubicBezTo>
                    <a:pt x="21981" y="6922"/>
                    <a:pt x="21674" y="6922"/>
                    <a:pt x="21366" y="7070"/>
                  </a:cubicBezTo>
                  <a:cubicBezTo>
                    <a:pt x="21366" y="7229"/>
                    <a:pt x="21514" y="7229"/>
                    <a:pt x="21674" y="7377"/>
                  </a:cubicBezTo>
                  <a:lnTo>
                    <a:pt x="21674" y="7229"/>
                  </a:lnTo>
                  <a:cubicBezTo>
                    <a:pt x="21674" y="7070"/>
                    <a:pt x="21821" y="7070"/>
                    <a:pt x="21821" y="7070"/>
                  </a:cubicBezTo>
                  <a:lnTo>
                    <a:pt x="21981" y="7070"/>
                  </a:lnTo>
                  <a:cubicBezTo>
                    <a:pt x="21821" y="7070"/>
                    <a:pt x="21821" y="7229"/>
                    <a:pt x="21821" y="7229"/>
                  </a:cubicBezTo>
                  <a:cubicBezTo>
                    <a:pt x="21821" y="7377"/>
                    <a:pt x="21821" y="7377"/>
                    <a:pt x="21674" y="7377"/>
                  </a:cubicBezTo>
                  <a:lnTo>
                    <a:pt x="21206" y="7377"/>
                  </a:lnTo>
                  <a:cubicBezTo>
                    <a:pt x="20752" y="7537"/>
                    <a:pt x="20284" y="7537"/>
                    <a:pt x="19830" y="7537"/>
                  </a:cubicBezTo>
                  <a:lnTo>
                    <a:pt x="19215" y="7537"/>
                  </a:lnTo>
                  <a:cubicBezTo>
                    <a:pt x="18941" y="7394"/>
                    <a:pt x="18540" y="7379"/>
                    <a:pt x="18133" y="7377"/>
                  </a:cubicBezTo>
                  <a:lnTo>
                    <a:pt x="18133" y="7377"/>
                  </a:lnTo>
                  <a:lnTo>
                    <a:pt x="18293" y="7537"/>
                  </a:lnTo>
                  <a:lnTo>
                    <a:pt x="18440" y="7537"/>
                  </a:lnTo>
                  <a:cubicBezTo>
                    <a:pt x="18440" y="7457"/>
                    <a:pt x="18480" y="7417"/>
                    <a:pt x="18520" y="7417"/>
                  </a:cubicBezTo>
                  <a:cubicBezTo>
                    <a:pt x="18560" y="7417"/>
                    <a:pt x="18600" y="7457"/>
                    <a:pt x="18600" y="7537"/>
                  </a:cubicBezTo>
                  <a:lnTo>
                    <a:pt x="18908" y="7537"/>
                  </a:lnTo>
                  <a:lnTo>
                    <a:pt x="18908" y="7684"/>
                  </a:lnTo>
                  <a:lnTo>
                    <a:pt x="18133" y="7684"/>
                  </a:lnTo>
                  <a:cubicBezTo>
                    <a:pt x="18133" y="7684"/>
                    <a:pt x="17986" y="7684"/>
                    <a:pt x="17826" y="7844"/>
                  </a:cubicBezTo>
                  <a:lnTo>
                    <a:pt x="17678" y="7844"/>
                  </a:lnTo>
                  <a:cubicBezTo>
                    <a:pt x="17678" y="7844"/>
                    <a:pt x="17678" y="7684"/>
                    <a:pt x="17826" y="7684"/>
                  </a:cubicBezTo>
                  <a:lnTo>
                    <a:pt x="17986" y="7684"/>
                  </a:lnTo>
                  <a:lnTo>
                    <a:pt x="17986" y="7537"/>
                  </a:lnTo>
                  <a:lnTo>
                    <a:pt x="16904" y="7537"/>
                  </a:lnTo>
                  <a:cubicBezTo>
                    <a:pt x="17064" y="7377"/>
                    <a:pt x="17211" y="7377"/>
                    <a:pt x="17211" y="7377"/>
                  </a:cubicBezTo>
                  <a:cubicBezTo>
                    <a:pt x="17211" y="7377"/>
                    <a:pt x="17064" y="7377"/>
                    <a:pt x="17064" y="7229"/>
                  </a:cubicBezTo>
                  <a:lnTo>
                    <a:pt x="17211" y="7229"/>
                  </a:lnTo>
                  <a:lnTo>
                    <a:pt x="17211" y="7377"/>
                  </a:lnTo>
                  <a:lnTo>
                    <a:pt x="17371" y="7377"/>
                  </a:lnTo>
                  <a:cubicBezTo>
                    <a:pt x="17469" y="7377"/>
                    <a:pt x="17502" y="7311"/>
                    <a:pt x="17560" y="7311"/>
                  </a:cubicBezTo>
                  <a:cubicBezTo>
                    <a:pt x="17589" y="7311"/>
                    <a:pt x="17625" y="7328"/>
                    <a:pt x="17678" y="7377"/>
                  </a:cubicBezTo>
                  <a:lnTo>
                    <a:pt x="17371" y="7377"/>
                  </a:lnTo>
                  <a:cubicBezTo>
                    <a:pt x="17469" y="7377"/>
                    <a:pt x="17573" y="7448"/>
                    <a:pt x="17722" y="7448"/>
                  </a:cubicBezTo>
                  <a:cubicBezTo>
                    <a:pt x="17797" y="7448"/>
                    <a:pt x="17883" y="7430"/>
                    <a:pt x="17986" y="7377"/>
                  </a:cubicBezTo>
                  <a:cubicBezTo>
                    <a:pt x="17826" y="7229"/>
                    <a:pt x="17826" y="7229"/>
                    <a:pt x="17678" y="7229"/>
                  </a:cubicBezTo>
                  <a:lnTo>
                    <a:pt x="17518" y="7229"/>
                  </a:lnTo>
                  <a:cubicBezTo>
                    <a:pt x="17371" y="7229"/>
                    <a:pt x="17371" y="7229"/>
                    <a:pt x="17211" y="7070"/>
                  </a:cubicBezTo>
                  <a:lnTo>
                    <a:pt x="15527" y="7070"/>
                  </a:lnTo>
                  <a:cubicBezTo>
                    <a:pt x="15527" y="7070"/>
                    <a:pt x="15527" y="7229"/>
                    <a:pt x="15367" y="7229"/>
                  </a:cubicBezTo>
                  <a:lnTo>
                    <a:pt x="15060" y="7229"/>
                  </a:lnTo>
                  <a:cubicBezTo>
                    <a:pt x="15060" y="7229"/>
                    <a:pt x="14912" y="7229"/>
                    <a:pt x="14912" y="7070"/>
                  </a:cubicBezTo>
                  <a:lnTo>
                    <a:pt x="15060" y="6922"/>
                  </a:lnTo>
                  <a:lnTo>
                    <a:pt x="15367" y="6922"/>
                  </a:lnTo>
                  <a:cubicBezTo>
                    <a:pt x="15220" y="6762"/>
                    <a:pt x="15220" y="6762"/>
                    <a:pt x="15367" y="6762"/>
                  </a:cubicBezTo>
                  <a:lnTo>
                    <a:pt x="15674" y="6762"/>
                  </a:lnTo>
                  <a:cubicBezTo>
                    <a:pt x="15527" y="6922"/>
                    <a:pt x="15367" y="6922"/>
                    <a:pt x="15367" y="6922"/>
                  </a:cubicBezTo>
                  <a:lnTo>
                    <a:pt x="15834" y="6922"/>
                  </a:lnTo>
                  <a:cubicBezTo>
                    <a:pt x="15982" y="6762"/>
                    <a:pt x="16289" y="6762"/>
                    <a:pt x="16449" y="6762"/>
                  </a:cubicBezTo>
                  <a:lnTo>
                    <a:pt x="17211" y="6762"/>
                  </a:lnTo>
                  <a:cubicBezTo>
                    <a:pt x="17211" y="6762"/>
                    <a:pt x="17064" y="6762"/>
                    <a:pt x="17064" y="6615"/>
                  </a:cubicBezTo>
                  <a:lnTo>
                    <a:pt x="15674" y="6615"/>
                  </a:lnTo>
                  <a:cubicBezTo>
                    <a:pt x="15367" y="6762"/>
                    <a:pt x="15060" y="6762"/>
                    <a:pt x="14752" y="6762"/>
                  </a:cubicBezTo>
                  <a:cubicBezTo>
                    <a:pt x="14912" y="6762"/>
                    <a:pt x="15060" y="6762"/>
                    <a:pt x="15220" y="6615"/>
                  </a:cubicBezTo>
                  <a:lnTo>
                    <a:pt x="15674" y="6615"/>
                  </a:lnTo>
                  <a:lnTo>
                    <a:pt x="15674" y="6455"/>
                  </a:lnTo>
                  <a:lnTo>
                    <a:pt x="15527" y="6455"/>
                  </a:lnTo>
                  <a:cubicBezTo>
                    <a:pt x="15674" y="6455"/>
                    <a:pt x="15674" y="6455"/>
                    <a:pt x="15674" y="6307"/>
                  </a:cubicBezTo>
                  <a:lnTo>
                    <a:pt x="14752" y="6307"/>
                  </a:lnTo>
                  <a:cubicBezTo>
                    <a:pt x="14752" y="6307"/>
                    <a:pt x="14605" y="6307"/>
                    <a:pt x="14752" y="6455"/>
                  </a:cubicBezTo>
                  <a:lnTo>
                    <a:pt x="14752" y="6615"/>
                  </a:lnTo>
                  <a:cubicBezTo>
                    <a:pt x="14752" y="6615"/>
                    <a:pt x="14605" y="6615"/>
                    <a:pt x="14605" y="6762"/>
                  </a:cubicBezTo>
                  <a:lnTo>
                    <a:pt x="14445" y="6762"/>
                  </a:lnTo>
                  <a:cubicBezTo>
                    <a:pt x="14445" y="6615"/>
                    <a:pt x="14298" y="6615"/>
                    <a:pt x="14138" y="6615"/>
                  </a:cubicBezTo>
                  <a:lnTo>
                    <a:pt x="14445" y="6615"/>
                  </a:lnTo>
                  <a:cubicBezTo>
                    <a:pt x="14605" y="6615"/>
                    <a:pt x="14605" y="6455"/>
                    <a:pt x="14752" y="6455"/>
                  </a:cubicBezTo>
                  <a:lnTo>
                    <a:pt x="14605" y="6455"/>
                  </a:lnTo>
                  <a:cubicBezTo>
                    <a:pt x="14400" y="6455"/>
                    <a:pt x="14261" y="6526"/>
                    <a:pt x="14099" y="6526"/>
                  </a:cubicBezTo>
                  <a:cubicBezTo>
                    <a:pt x="14019" y="6526"/>
                    <a:pt x="13933" y="6508"/>
                    <a:pt x="13830" y="6455"/>
                  </a:cubicBezTo>
                  <a:cubicBezTo>
                    <a:pt x="13683" y="6455"/>
                    <a:pt x="13683" y="6615"/>
                    <a:pt x="13523" y="6615"/>
                  </a:cubicBezTo>
                  <a:lnTo>
                    <a:pt x="13683" y="6615"/>
                  </a:lnTo>
                  <a:cubicBezTo>
                    <a:pt x="13683" y="6615"/>
                    <a:pt x="13683" y="6762"/>
                    <a:pt x="13523" y="6762"/>
                  </a:cubicBezTo>
                  <a:lnTo>
                    <a:pt x="13216" y="6762"/>
                  </a:lnTo>
                  <a:cubicBezTo>
                    <a:pt x="13376" y="6762"/>
                    <a:pt x="13376" y="6615"/>
                    <a:pt x="13523" y="6615"/>
                  </a:cubicBezTo>
                  <a:lnTo>
                    <a:pt x="12761" y="6615"/>
                  </a:lnTo>
                  <a:lnTo>
                    <a:pt x="12761" y="6762"/>
                  </a:lnTo>
                  <a:lnTo>
                    <a:pt x="12453" y="6762"/>
                  </a:lnTo>
                  <a:cubicBezTo>
                    <a:pt x="12294" y="6762"/>
                    <a:pt x="12453" y="6762"/>
                    <a:pt x="12453" y="6615"/>
                  </a:cubicBezTo>
                  <a:lnTo>
                    <a:pt x="11372" y="6615"/>
                  </a:lnTo>
                  <a:cubicBezTo>
                    <a:pt x="11372" y="6762"/>
                    <a:pt x="11372" y="6762"/>
                    <a:pt x="11224" y="6762"/>
                  </a:cubicBezTo>
                  <a:cubicBezTo>
                    <a:pt x="11064" y="6762"/>
                    <a:pt x="10917" y="6762"/>
                    <a:pt x="10757" y="6922"/>
                  </a:cubicBezTo>
                  <a:cubicBezTo>
                    <a:pt x="10757" y="7070"/>
                    <a:pt x="10609" y="7070"/>
                    <a:pt x="10609" y="7070"/>
                  </a:cubicBezTo>
                  <a:lnTo>
                    <a:pt x="10302" y="7070"/>
                  </a:lnTo>
                  <a:cubicBezTo>
                    <a:pt x="10142" y="7070"/>
                    <a:pt x="9995" y="7229"/>
                    <a:pt x="9835" y="7229"/>
                  </a:cubicBezTo>
                  <a:lnTo>
                    <a:pt x="9220" y="7229"/>
                  </a:lnTo>
                  <a:cubicBezTo>
                    <a:pt x="8765" y="7377"/>
                    <a:pt x="8458" y="7377"/>
                    <a:pt x="7991" y="7377"/>
                  </a:cubicBezTo>
                  <a:cubicBezTo>
                    <a:pt x="7843" y="7377"/>
                    <a:pt x="7684" y="7229"/>
                    <a:pt x="7684" y="7229"/>
                  </a:cubicBezTo>
                  <a:lnTo>
                    <a:pt x="7069" y="7229"/>
                  </a:lnTo>
                  <a:cubicBezTo>
                    <a:pt x="6921" y="7229"/>
                    <a:pt x="6921" y="7070"/>
                    <a:pt x="6921" y="7070"/>
                  </a:cubicBezTo>
                  <a:lnTo>
                    <a:pt x="7229" y="7070"/>
                  </a:lnTo>
                  <a:cubicBezTo>
                    <a:pt x="7069" y="7070"/>
                    <a:pt x="7069" y="6922"/>
                    <a:pt x="7069" y="6922"/>
                  </a:cubicBezTo>
                  <a:lnTo>
                    <a:pt x="6921" y="6922"/>
                  </a:lnTo>
                  <a:lnTo>
                    <a:pt x="6921" y="6762"/>
                  </a:lnTo>
                  <a:lnTo>
                    <a:pt x="6614" y="6762"/>
                  </a:lnTo>
                  <a:lnTo>
                    <a:pt x="6614" y="6922"/>
                  </a:lnTo>
                  <a:lnTo>
                    <a:pt x="6614" y="7070"/>
                  </a:lnTo>
                  <a:lnTo>
                    <a:pt x="6307" y="7070"/>
                  </a:lnTo>
                  <a:cubicBezTo>
                    <a:pt x="6147" y="6922"/>
                    <a:pt x="5840" y="6922"/>
                    <a:pt x="5692" y="6922"/>
                  </a:cubicBezTo>
                  <a:lnTo>
                    <a:pt x="5692" y="6762"/>
                  </a:lnTo>
                  <a:lnTo>
                    <a:pt x="5999" y="6762"/>
                  </a:lnTo>
                  <a:lnTo>
                    <a:pt x="6147" y="6922"/>
                  </a:lnTo>
                  <a:cubicBezTo>
                    <a:pt x="6307" y="6762"/>
                    <a:pt x="6454" y="6762"/>
                    <a:pt x="6454" y="6762"/>
                  </a:cubicBezTo>
                  <a:lnTo>
                    <a:pt x="6307" y="6762"/>
                  </a:lnTo>
                  <a:cubicBezTo>
                    <a:pt x="6227" y="6688"/>
                    <a:pt x="6187" y="6688"/>
                    <a:pt x="6148" y="6688"/>
                  </a:cubicBezTo>
                  <a:cubicBezTo>
                    <a:pt x="6110" y="6688"/>
                    <a:pt x="6073" y="6688"/>
                    <a:pt x="5999" y="6615"/>
                  </a:cubicBezTo>
                  <a:lnTo>
                    <a:pt x="5385" y="6615"/>
                  </a:lnTo>
                  <a:cubicBezTo>
                    <a:pt x="5385" y="6615"/>
                    <a:pt x="5385" y="6762"/>
                    <a:pt x="5225" y="6762"/>
                  </a:cubicBezTo>
                  <a:lnTo>
                    <a:pt x="4918" y="6762"/>
                  </a:lnTo>
                  <a:cubicBezTo>
                    <a:pt x="4770" y="6762"/>
                    <a:pt x="4770" y="6762"/>
                    <a:pt x="4610" y="6615"/>
                  </a:cubicBezTo>
                  <a:lnTo>
                    <a:pt x="3848" y="6615"/>
                  </a:lnTo>
                  <a:cubicBezTo>
                    <a:pt x="3438" y="6615"/>
                    <a:pt x="3094" y="6544"/>
                    <a:pt x="2775" y="6544"/>
                  </a:cubicBezTo>
                  <a:cubicBezTo>
                    <a:pt x="2616" y="6544"/>
                    <a:pt x="2463" y="6561"/>
                    <a:pt x="2311" y="6615"/>
                  </a:cubicBezTo>
                  <a:cubicBezTo>
                    <a:pt x="2152" y="6615"/>
                    <a:pt x="2004" y="6455"/>
                    <a:pt x="1844" y="6455"/>
                  </a:cubicBezTo>
                  <a:lnTo>
                    <a:pt x="1697" y="6455"/>
                  </a:lnTo>
                  <a:cubicBezTo>
                    <a:pt x="1697" y="6307"/>
                    <a:pt x="1537" y="6307"/>
                    <a:pt x="1389" y="6307"/>
                  </a:cubicBezTo>
                  <a:lnTo>
                    <a:pt x="1389" y="6148"/>
                  </a:lnTo>
                  <a:cubicBezTo>
                    <a:pt x="1230" y="6000"/>
                    <a:pt x="922" y="6000"/>
                    <a:pt x="775" y="6000"/>
                  </a:cubicBezTo>
                  <a:cubicBezTo>
                    <a:pt x="615" y="6148"/>
                    <a:pt x="467" y="6148"/>
                    <a:pt x="308" y="6148"/>
                  </a:cubicBezTo>
                  <a:lnTo>
                    <a:pt x="308" y="6000"/>
                  </a:lnTo>
                  <a:cubicBezTo>
                    <a:pt x="160" y="6000"/>
                    <a:pt x="160" y="6000"/>
                    <a:pt x="160" y="6148"/>
                  </a:cubicBezTo>
                  <a:cubicBezTo>
                    <a:pt x="160" y="6148"/>
                    <a:pt x="160" y="6307"/>
                    <a:pt x="0" y="6307"/>
                  </a:cubicBezTo>
                  <a:cubicBezTo>
                    <a:pt x="0" y="6307"/>
                    <a:pt x="0" y="6455"/>
                    <a:pt x="160" y="6455"/>
                  </a:cubicBezTo>
                  <a:cubicBezTo>
                    <a:pt x="308" y="6455"/>
                    <a:pt x="467" y="6455"/>
                    <a:pt x="615" y="6615"/>
                  </a:cubicBezTo>
                  <a:cubicBezTo>
                    <a:pt x="775" y="6615"/>
                    <a:pt x="775" y="6615"/>
                    <a:pt x="615" y="6762"/>
                  </a:cubicBezTo>
                  <a:lnTo>
                    <a:pt x="467" y="6762"/>
                  </a:lnTo>
                  <a:cubicBezTo>
                    <a:pt x="308" y="6762"/>
                    <a:pt x="160" y="6922"/>
                    <a:pt x="0" y="6922"/>
                  </a:cubicBezTo>
                  <a:lnTo>
                    <a:pt x="0" y="10758"/>
                  </a:lnTo>
                  <a:lnTo>
                    <a:pt x="0" y="11065"/>
                  </a:lnTo>
                  <a:lnTo>
                    <a:pt x="0" y="63472"/>
                  </a:lnTo>
                  <a:lnTo>
                    <a:pt x="67307" y="63472"/>
                  </a:lnTo>
                  <a:lnTo>
                    <a:pt x="67307" y="5226"/>
                  </a:lnTo>
                  <a:lnTo>
                    <a:pt x="67307" y="3689"/>
                  </a:lnTo>
                  <a:lnTo>
                    <a:pt x="67307" y="308"/>
                  </a:lnTo>
                  <a:lnTo>
                    <a:pt x="67000" y="308"/>
                  </a:lnTo>
                  <a:cubicBezTo>
                    <a:pt x="66852" y="161"/>
                    <a:pt x="66852" y="161"/>
                    <a:pt x="66692" y="161"/>
                  </a:cubicBezTo>
                  <a:lnTo>
                    <a:pt x="66238" y="161"/>
                  </a:lnTo>
                  <a:cubicBezTo>
                    <a:pt x="66078" y="161"/>
                    <a:pt x="66078" y="1"/>
                    <a:pt x="65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8"/>
            <p:cNvSpPr/>
            <p:nvPr/>
          </p:nvSpPr>
          <p:spPr>
            <a:xfrm>
              <a:off x="4206750" y="30316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a:off x="4218125" y="301622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a:off x="4260550" y="3004850"/>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a:off x="4268225" y="30008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a:off x="4206750" y="2993175"/>
              <a:ext cx="249600" cy="46125"/>
            </a:xfrm>
            <a:custGeom>
              <a:rect b="b" l="l" r="r" t="t"/>
              <a:pathLst>
                <a:path extrusionOk="0" h="1845" w="9984">
                  <a:moveTo>
                    <a:pt x="1538" y="1"/>
                  </a:moveTo>
                  <a:lnTo>
                    <a:pt x="1538" y="160"/>
                  </a:lnTo>
                  <a:lnTo>
                    <a:pt x="1685" y="160"/>
                  </a:lnTo>
                  <a:cubicBezTo>
                    <a:pt x="1685" y="160"/>
                    <a:pt x="1756" y="226"/>
                    <a:pt x="1847" y="226"/>
                  </a:cubicBezTo>
                  <a:cubicBezTo>
                    <a:pt x="1893" y="226"/>
                    <a:pt x="1943" y="210"/>
                    <a:pt x="1992" y="160"/>
                  </a:cubicBezTo>
                  <a:cubicBezTo>
                    <a:pt x="1845" y="1"/>
                    <a:pt x="1685" y="1"/>
                    <a:pt x="1538" y="1"/>
                  </a:cubicBezTo>
                  <a:close/>
                  <a:moveTo>
                    <a:pt x="3074" y="615"/>
                  </a:moveTo>
                  <a:cubicBezTo>
                    <a:pt x="3074" y="775"/>
                    <a:pt x="2914" y="775"/>
                    <a:pt x="2914" y="775"/>
                  </a:cubicBezTo>
                  <a:lnTo>
                    <a:pt x="2914" y="615"/>
                  </a:lnTo>
                  <a:close/>
                  <a:moveTo>
                    <a:pt x="3074" y="775"/>
                  </a:moveTo>
                  <a:cubicBezTo>
                    <a:pt x="3074" y="775"/>
                    <a:pt x="3074" y="923"/>
                    <a:pt x="3222" y="923"/>
                  </a:cubicBezTo>
                  <a:lnTo>
                    <a:pt x="3074" y="923"/>
                  </a:lnTo>
                  <a:cubicBezTo>
                    <a:pt x="2914" y="923"/>
                    <a:pt x="2767" y="923"/>
                    <a:pt x="2607" y="1082"/>
                  </a:cubicBezTo>
                  <a:lnTo>
                    <a:pt x="1992" y="1082"/>
                  </a:lnTo>
                  <a:cubicBezTo>
                    <a:pt x="2152" y="923"/>
                    <a:pt x="2300" y="923"/>
                    <a:pt x="2460" y="923"/>
                  </a:cubicBezTo>
                  <a:lnTo>
                    <a:pt x="2914" y="923"/>
                  </a:lnTo>
                  <a:cubicBezTo>
                    <a:pt x="2994" y="849"/>
                    <a:pt x="3034" y="812"/>
                    <a:pt x="3054" y="812"/>
                  </a:cubicBezTo>
                  <a:cubicBezTo>
                    <a:pt x="3074" y="812"/>
                    <a:pt x="3074" y="849"/>
                    <a:pt x="3074" y="923"/>
                  </a:cubicBezTo>
                  <a:lnTo>
                    <a:pt x="3074" y="775"/>
                  </a:lnTo>
                  <a:close/>
                  <a:moveTo>
                    <a:pt x="1685" y="1082"/>
                  </a:moveTo>
                  <a:lnTo>
                    <a:pt x="1685" y="1230"/>
                  </a:lnTo>
                  <a:cubicBezTo>
                    <a:pt x="1538" y="1230"/>
                    <a:pt x="1378" y="1230"/>
                    <a:pt x="1378" y="1082"/>
                  </a:cubicBezTo>
                  <a:close/>
                  <a:moveTo>
                    <a:pt x="1992" y="1390"/>
                  </a:moveTo>
                  <a:cubicBezTo>
                    <a:pt x="1845" y="1390"/>
                    <a:pt x="1845" y="1537"/>
                    <a:pt x="1845" y="1537"/>
                  </a:cubicBezTo>
                  <a:cubicBezTo>
                    <a:pt x="1992" y="1537"/>
                    <a:pt x="1992" y="1537"/>
                    <a:pt x="1992" y="1390"/>
                  </a:cubicBezTo>
                  <a:close/>
                  <a:moveTo>
                    <a:pt x="2460" y="1"/>
                  </a:moveTo>
                  <a:lnTo>
                    <a:pt x="2460" y="160"/>
                  </a:lnTo>
                  <a:lnTo>
                    <a:pt x="1992" y="160"/>
                  </a:lnTo>
                  <a:lnTo>
                    <a:pt x="1992" y="308"/>
                  </a:lnTo>
                  <a:lnTo>
                    <a:pt x="2607" y="308"/>
                  </a:lnTo>
                  <a:lnTo>
                    <a:pt x="2607" y="468"/>
                  </a:lnTo>
                  <a:lnTo>
                    <a:pt x="2152" y="468"/>
                  </a:lnTo>
                  <a:lnTo>
                    <a:pt x="2152" y="615"/>
                  </a:lnTo>
                  <a:lnTo>
                    <a:pt x="2300" y="615"/>
                  </a:lnTo>
                  <a:cubicBezTo>
                    <a:pt x="2300" y="615"/>
                    <a:pt x="2300" y="775"/>
                    <a:pt x="2460" y="775"/>
                  </a:cubicBezTo>
                  <a:cubicBezTo>
                    <a:pt x="2460" y="615"/>
                    <a:pt x="2607" y="615"/>
                    <a:pt x="2607" y="615"/>
                  </a:cubicBezTo>
                  <a:cubicBezTo>
                    <a:pt x="2767" y="615"/>
                    <a:pt x="2767" y="775"/>
                    <a:pt x="2767" y="775"/>
                  </a:cubicBezTo>
                  <a:lnTo>
                    <a:pt x="2300" y="775"/>
                  </a:lnTo>
                  <a:cubicBezTo>
                    <a:pt x="2152" y="923"/>
                    <a:pt x="1845" y="923"/>
                    <a:pt x="1538" y="923"/>
                  </a:cubicBezTo>
                  <a:lnTo>
                    <a:pt x="1230" y="923"/>
                  </a:lnTo>
                  <a:cubicBezTo>
                    <a:pt x="1070" y="923"/>
                    <a:pt x="1070" y="1082"/>
                    <a:pt x="1070" y="1082"/>
                  </a:cubicBezTo>
                  <a:cubicBezTo>
                    <a:pt x="1070" y="1186"/>
                    <a:pt x="997" y="1296"/>
                    <a:pt x="846" y="1296"/>
                  </a:cubicBezTo>
                  <a:cubicBezTo>
                    <a:pt x="783" y="1296"/>
                    <a:pt x="706" y="1277"/>
                    <a:pt x="616" y="1230"/>
                  </a:cubicBezTo>
                  <a:lnTo>
                    <a:pt x="923" y="1230"/>
                  </a:lnTo>
                  <a:lnTo>
                    <a:pt x="923" y="1082"/>
                  </a:lnTo>
                  <a:lnTo>
                    <a:pt x="923" y="923"/>
                  </a:lnTo>
                  <a:lnTo>
                    <a:pt x="456" y="923"/>
                  </a:lnTo>
                  <a:lnTo>
                    <a:pt x="456" y="1082"/>
                  </a:lnTo>
                  <a:lnTo>
                    <a:pt x="148" y="1082"/>
                  </a:lnTo>
                  <a:cubicBezTo>
                    <a:pt x="148" y="1082"/>
                    <a:pt x="1" y="1082"/>
                    <a:pt x="1" y="1230"/>
                  </a:cubicBezTo>
                  <a:lnTo>
                    <a:pt x="308" y="1230"/>
                  </a:lnTo>
                  <a:cubicBezTo>
                    <a:pt x="308" y="1283"/>
                    <a:pt x="290" y="1301"/>
                    <a:pt x="267" y="1301"/>
                  </a:cubicBezTo>
                  <a:cubicBezTo>
                    <a:pt x="219" y="1301"/>
                    <a:pt x="148" y="1230"/>
                    <a:pt x="148" y="1230"/>
                  </a:cubicBezTo>
                  <a:cubicBezTo>
                    <a:pt x="148" y="1390"/>
                    <a:pt x="1" y="1390"/>
                    <a:pt x="1" y="1390"/>
                  </a:cubicBezTo>
                  <a:lnTo>
                    <a:pt x="1" y="1537"/>
                  </a:lnTo>
                  <a:lnTo>
                    <a:pt x="308" y="1537"/>
                  </a:lnTo>
                  <a:cubicBezTo>
                    <a:pt x="616" y="1537"/>
                    <a:pt x="763" y="1697"/>
                    <a:pt x="923" y="1697"/>
                  </a:cubicBezTo>
                  <a:cubicBezTo>
                    <a:pt x="1070" y="1697"/>
                    <a:pt x="1070" y="1697"/>
                    <a:pt x="1230" y="1845"/>
                  </a:cubicBezTo>
                  <a:lnTo>
                    <a:pt x="2607" y="1845"/>
                  </a:lnTo>
                  <a:cubicBezTo>
                    <a:pt x="2460" y="1845"/>
                    <a:pt x="2152" y="1697"/>
                    <a:pt x="1845" y="1697"/>
                  </a:cubicBezTo>
                  <a:lnTo>
                    <a:pt x="1845" y="1537"/>
                  </a:lnTo>
                  <a:cubicBezTo>
                    <a:pt x="1845" y="1537"/>
                    <a:pt x="1685" y="1537"/>
                    <a:pt x="1685" y="1697"/>
                  </a:cubicBezTo>
                  <a:cubicBezTo>
                    <a:pt x="1685" y="1537"/>
                    <a:pt x="1685" y="1537"/>
                    <a:pt x="1845" y="1537"/>
                  </a:cubicBezTo>
                  <a:lnTo>
                    <a:pt x="1845" y="1230"/>
                  </a:lnTo>
                  <a:cubicBezTo>
                    <a:pt x="1845" y="1230"/>
                    <a:pt x="1992" y="1230"/>
                    <a:pt x="1992" y="1390"/>
                  </a:cubicBezTo>
                  <a:cubicBezTo>
                    <a:pt x="2152" y="1390"/>
                    <a:pt x="2152" y="1230"/>
                    <a:pt x="2152" y="1230"/>
                  </a:cubicBezTo>
                  <a:cubicBezTo>
                    <a:pt x="2251" y="1230"/>
                    <a:pt x="2354" y="1164"/>
                    <a:pt x="2413" y="1164"/>
                  </a:cubicBezTo>
                  <a:cubicBezTo>
                    <a:pt x="2442" y="1164"/>
                    <a:pt x="2460" y="1181"/>
                    <a:pt x="2460" y="1230"/>
                  </a:cubicBezTo>
                  <a:lnTo>
                    <a:pt x="2607" y="1230"/>
                  </a:lnTo>
                  <a:cubicBezTo>
                    <a:pt x="2767" y="1230"/>
                    <a:pt x="2914" y="1230"/>
                    <a:pt x="2914" y="1082"/>
                  </a:cubicBezTo>
                  <a:lnTo>
                    <a:pt x="3222" y="1082"/>
                  </a:lnTo>
                  <a:cubicBezTo>
                    <a:pt x="3382" y="923"/>
                    <a:pt x="3382" y="923"/>
                    <a:pt x="3529" y="923"/>
                  </a:cubicBezTo>
                  <a:cubicBezTo>
                    <a:pt x="3529" y="923"/>
                    <a:pt x="3382" y="923"/>
                    <a:pt x="3222" y="775"/>
                  </a:cubicBezTo>
                  <a:lnTo>
                    <a:pt x="3382" y="775"/>
                  </a:lnTo>
                  <a:cubicBezTo>
                    <a:pt x="3222" y="615"/>
                    <a:pt x="3222" y="615"/>
                    <a:pt x="3074" y="615"/>
                  </a:cubicBezTo>
                  <a:lnTo>
                    <a:pt x="3529" y="615"/>
                  </a:lnTo>
                  <a:lnTo>
                    <a:pt x="3529" y="775"/>
                  </a:lnTo>
                  <a:cubicBezTo>
                    <a:pt x="3689" y="615"/>
                    <a:pt x="3836" y="615"/>
                    <a:pt x="3996" y="615"/>
                  </a:cubicBezTo>
                  <a:cubicBezTo>
                    <a:pt x="4144" y="615"/>
                    <a:pt x="4144" y="775"/>
                    <a:pt x="4144" y="775"/>
                  </a:cubicBezTo>
                  <a:lnTo>
                    <a:pt x="4611" y="775"/>
                  </a:lnTo>
                  <a:cubicBezTo>
                    <a:pt x="4758" y="775"/>
                    <a:pt x="4918" y="923"/>
                    <a:pt x="5066" y="923"/>
                  </a:cubicBezTo>
                  <a:lnTo>
                    <a:pt x="5226" y="923"/>
                  </a:lnTo>
                  <a:lnTo>
                    <a:pt x="5226" y="775"/>
                  </a:lnTo>
                  <a:lnTo>
                    <a:pt x="5840" y="775"/>
                  </a:lnTo>
                  <a:cubicBezTo>
                    <a:pt x="6148" y="615"/>
                    <a:pt x="6455" y="615"/>
                    <a:pt x="6603" y="615"/>
                  </a:cubicBezTo>
                  <a:lnTo>
                    <a:pt x="8447" y="615"/>
                  </a:lnTo>
                  <a:lnTo>
                    <a:pt x="8606" y="468"/>
                  </a:lnTo>
                  <a:lnTo>
                    <a:pt x="8914" y="468"/>
                  </a:lnTo>
                  <a:cubicBezTo>
                    <a:pt x="9061" y="468"/>
                    <a:pt x="9061" y="615"/>
                    <a:pt x="9061" y="615"/>
                  </a:cubicBezTo>
                  <a:cubicBezTo>
                    <a:pt x="9369" y="615"/>
                    <a:pt x="9676" y="468"/>
                    <a:pt x="9983" y="468"/>
                  </a:cubicBezTo>
                  <a:lnTo>
                    <a:pt x="9983" y="308"/>
                  </a:lnTo>
                  <a:lnTo>
                    <a:pt x="8754" y="308"/>
                  </a:lnTo>
                  <a:cubicBezTo>
                    <a:pt x="8606" y="468"/>
                    <a:pt x="8447" y="468"/>
                    <a:pt x="8139" y="468"/>
                  </a:cubicBezTo>
                  <a:lnTo>
                    <a:pt x="7992" y="468"/>
                  </a:lnTo>
                  <a:lnTo>
                    <a:pt x="7992" y="308"/>
                  </a:lnTo>
                  <a:lnTo>
                    <a:pt x="6603" y="308"/>
                  </a:lnTo>
                  <a:cubicBezTo>
                    <a:pt x="6553" y="361"/>
                    <a:pt x="6486" y="379"/>
                    <a:pt x="6413" y="379"/>
                  </a:cubicBezTo>
                  <a:cubicBezTo>
                    <a:pt x="6266" y="379"/>
                    <a:pt x="6094" y="308"/>
                    <a:pt x="5988" y="308"/>
                  </a:cubicBezTo>
                  <a:lnTo>
                    <a:pt x="4758" y="308"/>
                  </a:lnTo>
                  <a:cubicBezTo>
                    <a:pt x="4685" y="388"/>
                    <a:pt x="4608" y="428"/>
                    <a:pt x="4531" y="428"/>
                  </a:cubicBezTo>
                  <a:cubicBezTo>
                    <a:pt x="4454" y="428"/>
                    <a:pt x="4377" y="388"/>
                    <a:pt x="4304" y="308"/>
                  </a:cubicBezTo>
                  <a:lnTo>
                    <a:pt x="3529" y="308"/>
                  </a:lnTo>
                  <a:cubicBezTo>
                    <a:pt x="3529" y="361"/>
                    <a:pt x="3529" y="379"/>
                    <a:pt x="3524" y="379"/>
                  </a:cubicBezTo>
                  <a:cubicBezTo>
                    <a:pt x="3513" y="379"/>
                    <a:pt x="3480" y="308"/>
                    <a:pt x="3382" y="308"/>
                  </a:cubicBezTo>
                  <a:lnTo>
                    <a:pt x="3222" y="308"/>
                  </a:lnTo>
                  <a:cubicBezTo>
                    <a:pt x="3074" y="308"/>
                    <a:pt x="3074" y="308"/>
                    <a:pt x="2914" y="160"/>
                  </a:cubicBezTo>
                  <a:lnTo>
                    <a:pt x="3074" y="160"/>
                  </a:lnTo>
                  <a:lnTo>
                    <a:pt x="30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a:off x="4206750" y="302790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a:off x="4206750" y="30316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a:off x="4414225" y="3000850"/>
              <a:ext cx="11375" cy="4025"/>
            </a:xfrm>
            <a:custGeom>
              <a:rect b="b" l="l" r="r" t="t"/>
              <a:pathLst>
                <a:path extrusionOk="0" h="161" w="455">
                  <a:moveTo>
                    <a:pt x="148" y="1"/>
                  </a:moveTo>
                  <a:cubicBezTo>
                    <a:pt x="0" y="1"/>
                    <a:pt x="0" y="1"/>
                    <a:pt x="0" y="161"/>
                  </a:cubicBezTo>
                  <a:cubicBezTo>
                    <a:pt x="148" y="161"/>
                    <a:pt x="307"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a:off x="4114550" y="3012550"/>
              <a:ext cx="76875" cy="11375"/>
            </a:xfrm>
            <a:custGeom>
              <a:rect b="b" l="l" r="r" t="t"/>
              <a:pathLst>
                <a:path extrusionOk="0" h="455" w="3075">
                  <a:moveTo>
                    <a:pt x="2460" y="148"/>
                  </a:moveTo>
                  <a:cubicBezTo>
                    <a:pt x="2460" y="307"/>
                    <a:pt x="2460" y="307"/>
                    <a:pt x="2300" y="307"/>
                  </a:cubicBezTo>
                  <a:lnTo>
                    <a:pt x="2300" y="148"/>
                  </a:lnTo>
                  <a:close/>
                  <a:moveTo>
                    <a:pt x="763" y="0"/>
                  </a:moveTo>
                  <a:cubicBezTo>
                    <a:pt x="616" y="0"/>
                    <a:pt x="148" y="148"/>
                    <a:pt x="1" y="148"/>
                  </a:cubicBezTo>
                  <a:cubicBezTo>
                    <a:pt x="1" y="227"/>
                    <a:pt x="38" y="267"/>
                    <a:pt x="95" y="267"/>
                  </a:cubicBezTo>
                  <a:cubicBezTo>
                    <a:pt x="151" y="267"/>
                    <a:pt x="228" y="227"/>
                    <a:pt x="308" y="148"/>
                  </a:cubicBezTo>
                  <a:lnTo>
                    <a:pt x="1230" y="148"/>
                  </a:lnTo>
                  <a:lnTo>
                    <a:pt x="1378" y="307"/>
                  </a:lnTo>
                  <a:lnTo>
                    <a:pt x="1230" y="307"/>
                  </a:lnTo>
                  <a:lnTo>
                    <a:pt x="1230" y="455"/>
                  </a:lnTo>
                  <a:lnTo>
                    <a:pt x="2152" y="455"/>
                  </a:lnTo>
                  <a:cubicBezTo>
                    <a:pt x="2460" y="307"/>
                    <a:pt x="2607" y="307"/>
                    <a:pt x="2767" y="307"/>
                  </a:cubicBezTo>
                  <a:lnTo>
                    <a:pt x="3074" y="307"/>
                  </a:lnTo>
                  <a:cubicBezTo>
                    <a:pt x="3074" y="148"/>
                    <a:pt x="3074" y="148"/>
                    <a:pt x="2914" y="148"/>
                  </a:cubicBezTo>
                  <a:cubicBezTo>
                    <a:pt x="2914" y="148"/>
                    <a:pt x="2767" y="148"/>
                    <a:pt x="2607" y="0"/>
                  </a:cubicBezTo>
                  <a:lnTo>
                    <a:pt x="1378" y="0"/>
                  </a:lnTo>
                  <a:cubicBezTo>
                    <a:pt x="1279" y="0"/>
                    <a:pt x="1176" y="66"/>
                    <a:pt x="1074" y="66"/>
                  </a:cubicBezTo>
                  <a:cubicBezTo>
                    <a:pt x="1023" y="66"/>
                    <a:pt x="972" y="49"/>
                    <a:pt x="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a:off x="4752275" y="2997175"/>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a:off x="4199075" y="2997175"/>
              <a:ext cx="69175" cy="11400"/>
            </a:xfrm>
            <a:custGeom>
              <a:rect b="b" l="l" r="r" t="t"/>
              <a:pathLst>
                <a:path extrusionOk="0" h="456" w="2767">
                  <a:moveTo>
                    <a:pt x="148" y="0"/>
                  </a:moveTo>
                  <a:cubicBezTo>
                    <a:pt x="148" y="0"/>
                    <a:pt x="148" y="148"/>
                    <a:pt x="1" y="148"/>
                  </a:cubicBezTo>
                  <a:cubicBezTo>
                    <a:pt x="1" y="148"/>
                    <a:pt x="148" y="148"/>
                    <a:pt x="148" y="308"/>
                  </a:cubicBezTo>
                  <a:lnTo>
                    <a:pt x="1992" y="308"/>
                  </a:lnTo>
                  <a:cubicBezTo>
                    <a:pt x="2152" y="308"/>
                    <a:pt x="2152" y="148"/>
                    <a:pt x="2152" y="148"/>
                  </a:cubicBezTo>
                  <a:lnTo>
                    <a:pt x="1845" y="148"/>
                  </a:lnTo>
                  <a:cubicBezTo>
                    <a:pt x="1685" y="148"/>
                    <a:pt x="1537" y="148"/>
                    <a:pt x="1230" y="0"/>
                  </a:cubicBezTo>
                  <a:lnTo>
                    <a:pt x="1230" y="148"/>
                  </a:lnTo>
                  <a:lnTo>
                    <a:pt x="763" y="148"/>
                  </a:lnTo>
                  <a:cubicBezTo>
                    <a:pt x="455" y="0"/>
                    <a:pt x="308" y="0"/>
                    <a:pt x="148" y="0"/>
                  </a:cubicBezTo>
                  <a:close/>
                  <a:moveTo>
                    <a:pt x="2152" y="148"/>
                  </a:moveTo>
                  <a:lnTo>
                    <a:pt x="2152" y="308"/>
                  </a:lnTo>
                  <a:cubicBezTo>
                    <a:pt x="2459" y="308"/>
                    <a:pt x="2607" y="308"/>
                    <a:pt x="2767" y="148"/>
                  </a:cubicBezTo>
                  <a:close/>
                  <a:moveTo>
                    <a:pt x="1992" y="308"/>
                  </a:moveTo>
                  <a:cubicBezTo>
                    <a:pt x="1992" y="455"/>
                    <a:pt x="2152" y="455"/>
                    <a:pt x="2152" y="455"/>
                  </a:cubicBezTo>
                  <a:lnTo>
                    <a:pt x="2459" y="455"/>
                  </a:lnTo>
                  <a:lnTo>
                    <a:pt x="2459" y="30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a:off x="4268225" y="30008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4045400" y="3016225"/>
              <a:ext cx="65200" cy="11700"/>
            </a:xfrm>
            <a:custGeom>
              <a:rect b="b" l="l" r="r" t="t"/>
              <a:pathLst>
                <a:path extrusionOk="0" h="468" w="2608">
                  <a:moveTo>
                    <a:pt x="2152" y="1"/>
                  </a:moveTo>
                  <a:lnTo>
                    <a:pt x="2152" y="7"/>
                  </a:lnTo>
                  <a:lnTo>
                    <a:pt x="2152" y="7"/>
                  </a:lnTo>
                  <a:cubicBezTo>
                    <a:pt x="2255" y="1"/>
                    <a:pt x="2357" y="1"/>
                    <a:pt x="2460" y="1"/>
                  </a:cubicBezTo>
                  <a:close/>
                  <a:moveTo>
                    <a:pt x="2152" y="7"/>
                  </a:moveTo>
                  <a:cubicBezTo>
                    <a:pt x="1947" y="18"/>
                    <a:pt x="1742" y="54"/>
                    <a:pt x="1538" y="160"/>
                  </a:cubicBezTo>
                  <a:lnTo>
                    <a:pt x="1685" y="160"/>
                  </a:lnTo>
                  <a:cubicBezTo>
                    <a:pt x="1538" y="160"/>
                    <a:pt x="1538" y="308"/>
                    <a:pt x="1538" y="308"/>
                  </a:cubicBezTo>
                  <a:lnTo>
                    <a:pt x="1070" y="308"/>
                  </a:lnTo>
                  <a:cubicBezTo>
                    <a:pt x="1070" y="308"/>
                    <a:pt x="1230" y="308"/>
                    <a:pt x="1230" y="160"/>
                  </a:cubicBezTo>
                  <a:lnTo>
                    <a:pt x="923" y="160"/>
                  </a:lnTo>
                  <a:cubicBezTo>
                    <a:pt x="763" y="308"/>
                    <a:pt x="456" y="308"/>
                    <a:pt x="308" y="308"/>
                  </a:cubicBezTo>
                  <a:cubicBezTo>
                    <a:pt x="148" y="308"/>
                    <a:pt x="148" y="308"/>
                    <a:pt x="1" y="468"/>
                  </a:cubicBezTo>
                  <a:lnTo>
                    <a:pt x="1230" y="468"/>
                  </a:lnTo>
                  <a:cubicBezTo>
                    <a:pt x="1378" y="308"/>
                    <a:pt x="1685" y="308"/>
                    <a:pt x="1992" y="308"/>
                  </a:cubicBezTo>
                  <a:lnTo>
                    <a:pt x="2607" y="308"/>
                  </a:lnTo>
                  <a:cubicBezTo>
                    <a:pt x="2460" y="160"/>
                    <a:pt x="2460" y="160"/>
                    <a:pt x="2300" y="160"/>
                  </a:cubicBezTo>
                  <a:lnTo>
                    <a:pt x="2152" y="160"/>
                  </a:lnTo>
                  <a:lnTo>
                    <a:pt x="2152" y="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a:off x="4356425" y="297012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a:off x="4310325" y="2966450"/>
              <a:ext cx="46125" cy="11375"/>
            </a:xfrm>
            <a:custGeom>
              <a:rect b="b" l="l" r="r" t="t"/>
              <a:pathLst>
                <a:path extrusionOk="0" h="455" w="1845">
                  <a:moveTo>
                    <a:pt x="468" y="0"/>
                  </a:moveTo>
                  <a:cubicBezTo>
                    <a:pt x="308" y="0"/>
                    <a:pt x="161" y="0"/>
                    <a:pt x="1" y="148"/>
                  </a:cubicBezTo>
                  <a:lnTo>
                    <a:pt x="161" y="148"/>
                  </a:lnTo>
                  <a:cubicBezTo>
                    <a:pt x="308" y="307"/>
                    <a:pt x="468" y="307"/>
                    <a:pt x="615" y="455"/>
                  </a:cubicBezTo>
                  <a:lnTo>
                    <a:pt x="1230" y="455"/>
                  </a:lnTo>
                  <a:cubicBezTo>
                    <a:pt x="1390" y="455"/>
                    <a:pt x="1538" y="455"/>
                    <a:pt x="1697" y="307"/>
                  </a:cubicBezTo>
                  <a:lnTo>
                    <a:pt x="1845" y="148"/>
                  </a:lnTo>
                  <a:cubicBezTo>
                    <a:pt x="1697" y="148"/>
                    <a:pt x="1538" y="307"/>
                    <a:pt x="1538" y="307"/>
                  </a:cubicBezTo>
                  <a:lnTo>
                    <a:pt x="1230" y="307"/>
                  </a:lnTo>
                  <a:lnTo>
                    <a:pt x="1230" y="148"/>
                  </a:lnTo>
                  <a:lnTo>
                    <a:pt x="12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a:off x="3841650" y="2985500"/>
              <a:ext cx="19375" cy="14475"/>
            </a:xfrm>
            <a:custGeom>
              <a:rect b="b" l="l" r="r" t="t"/>
              <a:pathLst>
                <a:path extrusionOk="0" h="579" w="775">
                  <a:moveTo>
                    <a:pt x="308" y="0"/>
                  </a:moveTo>
                  <a:cubicBezTo>
                    <a:pt x="308" y="0"/>
                    <a:pt x="160" y="0"/>
                    <a:pt x="0" y="160"/>
                  </a:cubicBezTo>
                  <a:cubicBezTo>
                    <a:pt x="0" y="160"/>
                    <a:pt x="0" y="308"/>
                    <a:pt x="160" y="308"/>
                  </a:cubicBezTo>
                  <a:lnTo>
                    <a:pt x="0" y="308"/>
                  </a:lnTo>
                  <a:lnTo>
                    <a:pt x="0" y="467"/>
                  </a:lnTo>
                  <a:cubicBezTo>
                    <a:pt x="80" y="541"/>
                    <a:pt x="157" y="578"/>
                    <a:pt x="214" y="578"/>
                  </a:cubicBezTo>
                  <a:cubicBezTo>
                    <a:pt x="271" y="578"/>
                    <a:pt x="308" y="541"/>
                    <a:pt x="308" y="467"/>
                  </a:cubicBezTo>
                  <a:lnTo>
                    <a:pt x="467" y="467"/>
                  </a:lnTo>
                  <a:cubicBezTo>
                    <a:pt x="467" y="308"/>
                    <a:pt x="467" y="308"/>
                    <a:pt x="615" y="308"/>
                  </a:cubicBezTo>
                  <a:lnTo>
                    <a:pt x="467" y="160"/>
                  </a:lnTo>
                  <a:lnTo>
                    <a:pt x="615" y="160"/>
                  </a:lnTo>
                  <a:cubicBezTo>
                    <a:pt x="775" y="160"/>
                    <a:pt x="775" y="16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a:off x="3864700" y="2981800"/>
              <a:ext cx="25" cy="3725"/>
            </a:xfrm>
            <a:custGeom>
              <a:rect b="b" l="l" r="r" t="t"/>
              <a:pathLst>
                <a:path extrusionOk="0" h="149" w="1">
                  <a:moveTo>
                    <a:pt x="0" y="148"/>
                  </a:moveTo>
                  <a:lnTo>
                    <a:pt x="0" y="148"/>
                  </a:lnTo>
                  <a:lnTo>
                    <a:pt x="0" y="148"/>
                  </a:lnTo>
                  <a:lnTo>
                    <a:pt x="0" y="1"/>
                  </a:lnTo>
                  <a:lnTo>
                    <a:pt x="0" y="148"/>
                  </a:lnTo>
                  <a:lnTo>
                    <a:pt x="0"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4437275" y="3016225"/>
              <a:ext cx="30750" cy="4025"/>
            </a:xfrm>
            <a:custGeom>
              <a:rect b="b" l="l" r="r" t="t"/>
              <a:pathLst>
                <a:path extrusionOk="0" h="161" w="1230">
                  <a:moveTo>
                    <a:pt x="0" y="1"/>
                  </a:moveTo>
                  <a:cubicBezTo>
                    <a:pt x="0" y="1"/>
                    <a:pt x="0" y="160"/>
                    <a:pt x="148" y="160"/>
                  </a:cubicBezTo>
                  <a:lnTo>
                    <a:pt x="1229" y="160"/>
                  </a:lnTo>
                  <a:lnTo>
                    <a:pt x="1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a:off x="4663775" y="2997175"/>
              <a:ext cx="27075" cy="7700"/>
            </a:xfrm>
            <a:custGeom>
              <a:rect b="b" l="l" r="r" t="t"/>
              <a:pathLst>
                <a:path extrusionOk="0" h="308" w="1083">
                  <a:moveTo>
                    <a:pt x="308" y="0"/>
                  </a:moveTo>
                  <a:cubicBezTo>
                    <a:pt x="308" y="0"/>
                    <a:pt x="160" y="0"/>
                    <a:pt x="0" y="148"/>
                  </a:cubicBezTo>
                  <a:lnTo>
                    <a:pt x="308" y="148"/>
                  </a:lnTo>
                  <a:lnTo>
                    <a:pt x="467" y="0"/>
                  </a:lnTo>
                  <a:close/>
                  <a:moveTo>
                    <a:pt x="467" y="0"/>
                  </a:moveTo>
                  <a:lnTo>
                    <a:pt x="467" y="148"/>
                  </a:lnTo>
                  <a:lnTo>
                    <a:pt x="467" y="308"/>
                  </a:lnTo>
                  <a:lnTo>
                    <a:pt x="615" y="308"/>
                  </a:lnTo>
                  <a:cubicBezTo>
                    <a:pt x="775" y="148"/>
                    <a:pt x="922" y="148"/>
                    <a:pt x="1082" y="148"/>
                  </a:cubicBezTo>
                  <a:lnTo>
                    <a:pt x="10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a:off x="4176025" y="3023900"/>
              <a:ext cx="19075" cy="4025"/>
            </a:xfrm>
            <a:custGeom>
              <a:rect b="b" l="l" r="r" t="t"/>
              <a:pathLst>
                <a:path extrusionOk="0" h="161" w="763">
                  <a:moveTo>
                    <a:pt x="1" y="1"/>
                  </a:moveTo>
                  <a:lnTo>
                    <a:pt x="1" y="161"/>
                  </a:lnTo>
                  <a:lnTo>
                    <a:pt x="763" y="161"/>
                  </a:lnTo>
                  <a:lnTo>
                    <a:pt x="7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a:off x="4176025" y="3027900"/>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a:off x="4717550" y="2981800"/>
              <a:ext cx="11700" cy="3725"/>
            </a:xfrm>
            <a:custGeom>
              <a:rect b="b" l="l" r="r" t="t"/>
              <a:pathLst>
                <a:path extrusionOk="0" h="149" w="468">
                  <a:moveTo>
                    <a:pt x="1" y="1"/>
                  </a:moveTo>
                  <a:lnTo>
                    <a:pt x="1" y="148"/>
                  </a:lnTo>
                  <a:cubicBezTo>
                    <a:pt x="308" y="148"/>
                    <a:pt x="468" y="148"/>
                    <a:pt x="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a:off x="4952050" y="2920350"/>
              <a:ext cx="3725" cy="7700"/>
            </a:xfrm>
            <a:custGeom>
              <a:rect b="b" l="l" r="r" t="t"/>
              <a:pathLst>
                <a:path extrusionOk="0" h="308" w="149">
                  <a:moveTo>
                    <a:pt x="148" y="0"/>
                  </a:moveTo>
                  <a:cubicBezTo>
                    <a:pt x="148" y="0"/>
                    <a:pt x="1" y="0"/>
                    <a:pt x="1" y="148"/>
                  </a:cubicBezTo>
                  <a:lnTo>
                    <a:pt x="1" y="307"/>
                  </a:lnTo>
                  <a:cubicBezTo>
                    <a:pt x="148" y="307"/>
                    <a:pt x="148" y="307"/>
                    <a:pt x="148" y="148"/>
                  </a:cubicBez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8"/>
            <p:cNvSpPr/>
            <p:nvPr/>
          </p:nvSpPr>
          <p:spPr>
            <a:xfrm>
              <a:off x="4898275" y="2928025"/>
              <a:ext cx="11400" cy="3700"/>
            </a:xfrm>
            <a:custGeom>
              <a:rect b="b" l="l" r="r" t="t"/>
              <a:pathLst>
                <a:path extrusionOk="0" h="148" w="456">
                  <a:moveTo>
                    <a:pt x="0" y="0"/>
                  </a:moveTo>
                  <a:lnTo>
                    <a:pt x="0" y="148"/>
                  </a:lnTo>
                  <a:lnTo>
                    <a:pt x="308" y="148"/>
                  </a:lnTo>
                  <a:lnTo>
                    <a:pt x="4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a:off x="4898275" y="292802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a:off x="4894275" y="2931700"/>
              <a:ext cx="25" cy="25"/>
            </a:xfrm>
            <a:custGeom>
              <a:rect b="b" l="l" r="r" t="t"/>
              <a:pathLst>
                <a:path extrusionOk="0" h="1" w="1">
                  <a:moveTo>
                    <a:pt x="0" y="1"/>
                  </a:move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a:off x="4886600" y="2924025"/>
              <a:ext cx="11700" cy="7700"/>
            </a:xfrm>
            <a:custGeom>
              <a:rect b="b" l="l" r="r" t="t"/>
              <a:pathLst>
                <a:path extrusionOk="0" h="308" w="468">
                  <a:moveTo>
                    <a:pt x="0" y="1"/>
                  </a:moveTo>
                  <a:cubicBezTo>
                    <a:pt x="160" y="1"/>
                    <a:pt x="160" y="160"/>
                    <a:pt x="160" y="160"/>
                  </a:cubicBezTo>
                  <a:cubicBezTo>
                    <a:pt x="307" y="160"/>
                    <a:pt x="307" y="308"/>
                    <a:pt x="307" y="308"/>
                  </a:cubicBezTo>
                  <a:cubicBezTo>
                    <a:pt x="467" y="160"/>
                    <a:pt x="307" y="160"/>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8"/>
            <p:cNvSpPr/>
            <p:nvPr/>
          </p:nvSpPr>
          <p:spPr>
            <a:xfrm>
              <a:off x="4955750" y="2912650"/>
              <a:ext cx="7700" cy="3725"/>
            </a:xfrm>
            <a:custGeom>
              <a:rect b="b" l="l" r="r" t="t"/>
              <a:pathLst>
                <a:path extrusionOk="0" h="149" w="308">
                  <a:moveTo>
                    <a:pt x="0" y="1"/>
                  </a:moveTo>
                  <a:cubicBezTo>
                    <a:pt x="0" y="148"/>
                    <a:pt x="0" y="148"/>
                    <a:pt x="160" y="148"/>
                  </a:cubicBezTo>
                  <a:lnTo>
                    <a:pt x="307" y="148"/>
                  </a:lnTo>
                  <a:lnTo>
                    <a:pt x="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a:off x="4007000" y="3035600"/>
              <a:ext cx="7700" cy="3700"/>
            </a:xfrm>
            <a:custGeom>
              <a:rect b="b" l="l" r="r" t="t"/>
              <a:pathLst>
                <a:path extrusionOk="0" h="148" w="308">
                  <a:moveTo>
                    <a:pt x="307" y="0"/>
                  </a:moveTo>
                  <a:cubicBezTo>
                    <a:pt x="148" y="0"/>
                    <a:pt x="148" y="0"/>
                    <a:pt x="0" y="148"/>
                  </a:cubicBezTo>
                  <a:cubicBezTo>
                    <a:pt x="148" y="148"/>
                    <a:pt x="307" y="148"/>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a:off x="4364125" y="3008550"/>
              <a:ext cx="7700" cy="4025"/>
            </a:xfrm>
            <a:custGeom>
              <a:rect b="b" l="l" r="r" t="t"/>
              <a:pathLst>
                <a:path extrusionOk="0" h="161" w="308">
                  <a:moveTo>
                    <a:pt x="308" y="0"/>
                  </a:moveTo>
                  <a:cubicBezTo>
                    <a:pt x="160" y="0"/>
                    <a:pt x="160" y="0"/>
                    <a:pt x="0" y="160"/>
                  </a:cubicBezTo>
                  <a:lnTo>
                    <a:pt x="308" y="160"/>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a:off x="4901950" y="2939400"/>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a:off x="4898275" y="2931700"/>
              <a:ext cx="3700" cy="7725"/>
            </a:xfrm>
            <a:custGeom>
              <a:rect b="b" l="l" r="r" t="t"/>
              <a:pathLst>
                <a:path extrusionOk="0" h="309" w="148">
                  <a:moveTo>
                    <a:pt x="0" y="1"/>
                  </a:moveTo>
                  <a:lnTo>
                    <a:pt x="0" y="161"/>
                  </a:lnTo>
                  <a:cubicBezTo>
                    <a:pt x="0" y="308"/>
                    <a:pt x="0" y="308"/>
                    <a:pt x="148" y="308"/>
                  </a:cubicBezTo>
                  <a:lnTo>
                    <a:pt x="148" y="16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a:off x="4417900" y="3008550"/>
              <a:ext cx="7700" cy="25"/>
            </a:xfrm>
            <a:custGeom>
              <a:rect b="b" l="l" r="r" t="t"/>
              <a:pathLst>
                <a:path extrusionOk="0" h="1" w="308">
                  <a:moveTo>
                    <a:pt x="308" y="0"/>
                  </a:moveTo>
                  <a:lnTo>
                    <a:pt x="308"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8"/>
            <p:cNvSpPr/>
            <p:nvPr/>
          </p:nvSpPr>
          <p:spPr>
            <a:xfrm>
              <a:off x="4898275" y="292802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a:off x="4898275" y="2924025"/>
              <a:ext cx="3700" cy="4025"/>
            </a:xfrm>
            <a:custGeom>
              <a:rect b="b" l="l" r="r" t="t"/>
              <a:pathLst>
                <a:path extrusionOk="0" h="161" w="148">
                  <a:moveTo>
                    <a:pt x="0" y="1"/>
                  </a:moveTo>
                  <a:lnTo>
                    <a:pt x="0" y="160"/>
                  </a:lnTo>
                  <a:cubicBezTo>
                    <a:pt x="0" y="160"/>
                    <a:pt x="148" y="160"/>
                    <a:pt x="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a:off x="4202775" y="3016225"/>
              <a:ext cx="4000" cy="25"/>
            </a:xfrm>
            <a:custGeom>
              <a:rect b="b" l="l" r="r" t="t"/>
              <a:pathLst>
                <a:path extrusionOk="0" h="1" w="160">
                  <a:moveTo>
                    <a:pt x="16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a:off x="4421900" y="3016225"/>
              <a:ext cx="3700" cy="25"/>
            </a:xfrm>
            <a:custGeom>
              <a:rect b="b" l="l" r="r" t="t"/>
              <a:pathLst>
                <a:path extrusionOk="0" h="1" w="148">
                  <a:moveTo>
                    <a:pt x="0" y="1"/>
                  </a:moveTo>
                  <a:lnTo>
                    <a:pt x="0" y="1"/>
                  </a:lnTo>
                  <a:lnTo>
                    <a:pt x="0" y="1"/>
                  </a:lnTo>
                  <a:lnTo>
                    <a:pt x="148"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a:off x="3853325" y="3023900"/>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a:off x="4237500" y="2993175"/>
              <a:ext cx="7700" cy="25"/>
            </a:xfrm>
            <a:custGeom>
              <a:rect b="b" l="l" r="r" t="t"/>
              <a:pathLst>
                <a:path extrusionOk="0" h="1" w="308">
                  <a:moveTo>
                    <a:pt x="0" y="1"/>
                  </a:moveTo>
                  <a:lnTo>
                    <a:pt x="0" y="1"/>
                  </a:lnTo>
                  <a:lnTo>
                    <a:pt x="0" y="1"/>
                  </a:lnTo>
                  <a:lnTo>
                    <a:pt x="308" y="1"/>
                  </a:lnTo>
                  <a:lnTo>
                    <a:pt x="308" y="1"/>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3857000" y="2974125"/>
              <a:ext cx="4025" cy="25"/>
            </a:xfrm>
            <a:custGeom>
              <a:rect b="b" l="l" r="r" t="t"/>
              <a:pathLst>
                <a:path extrusionOk="0" h="1" w="161">
                  <a:moveTo>
                    <a:pt x="16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a:off x="4229800" y="2997175"/>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a:off x="3979950" y="30316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a:off x="4291275" y="3000850"/>
              <a:ext cx="3725" cy="25"/>
            </a:xfrm>
            <a:custGeom>
              <a:rect b="b" l="l" r="r" t="t"/>
              <a:pathLst>
                <a:path extrusionOk="0" h="1" w="149">
                  <a:moveTo>
                    <a:pt x="148" y="1"/>
                  </a:moveTo>
                  <a:lnTo>
                    <a:pt x="148" y="1"/>
                  </a:lnTo>
                  <a:lnTo>
                    <a:pt x="148"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a:off x="4214450" y="3016225"/>
              <a:ext cx="3700" cy="25"/>
            </a:xfrm>
            <a:custGeom>
              <a:rect b="b" l="l" r="r" t="t"/>
              <a:pathLst>
                <a:path extrusionOk="0" h="1" w="148">
                  <a:moveTo>
                    <a:pt x="0" y="1"/>
                  </a:moveTo>
                  <a:lnTo>
                    <a:pt x="0" y="1"/>
                  </a:lnTo>
                  <a:lnTo>
                    <a:pt x="0" y="1"/>
                  </a:lnTo>
                  <a:lnTo>
                    <a:pt x="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a:off x="4218125" y="301622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3849325" y="2977800"/>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3849325" y="2974125"/>
              <a:ext cx="25" cy="3700"/>
            </a:xfrm>
            <a:custGeom>
              <a:rect b="b" l="l" r="r" t="t"/>
              <a:pathLst>
                <a:path extrusionOk="0" h="148" w="1">
                  <a:moveTo>
                    <a:pt x="1" y="148"/>
                  </a:moveTo>
                  <a:lnTo>
                    <a:pt x="1" y="148"/>
                  </a:lnTo>
                  <a:lnTo>
                    <a:pt x="1" y="148"/>
                  </a:lnTo>
                  <a:cubicBezTo>
                    <a:pt x="1" y="0"/>
                    <a:pt x="1" y="148"/>
                    <a:pt x="1" y="1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a:off x="3784175" y="3016225"/>
              <a:ext cx="25" cy="25"/>
            </a:xfrm>
            <a:custGeom>
              <a:rect b="b" l="l" r="r" t="t"/>
              <a:pathLst>
                <a:path extrusionOk="0" h="1" w="1">
                  <a:moveTo>
                    <a:pt x="0" y="1"/>
                  </a:move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a:off x="3784175" y="3016225"/>
              <a:ext cx="3700" cy="4025"/>
            </a:xfrm>
            <a:custGeom>
              <a:rect b="b" l="l" r="r" t="t"/>
              <a:pathLst>
                <a:path extrusionOk="0" h="161" w="148">
                  <a:moveTo>
                    <a:pt x="0" y="1"/>
                  </a:moveTo>
                  <a:lnTo>
                    <a:pt x="0" y="160"/>
                  </a:lnTo>
                  <a:cubicBezTo>
                    <a:pt x="148" y="160"/>
                    <a:pt x="148" y="1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4322000" y="2962450"/>
              <a:ext cx="3725" cy="25"/>
            </a:xfrm>
            <a:custGeom>
              <a:rect b="b" l="l" r="r" t="t"/>
              <a:pathLst>
                <a:path extrusionOk="0" h="1" w="149">
                  <a:moveTo>
                    <a:pt x="1" y="0"/>
                  </a:moveTo>
                  <a:lnTo>
                    <a:pt x="1"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a:off x="4356425" y="297012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a:off x="4356425" y="297012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a:off x="4901950" y="2924025"/>
              <a:ext cx="4025" cy="4025"/>
            </a:xfrm>
            <a:custGeom>
              <a:rect b="b" l="l" r="r" t="t"/>
              <a:pathLst>
                <a:path extrusionOk="0" h="161" w="161">
                  <a:moveTo>
                    <a:pt x="1" y="1"/>
                  </a:moveTo>
                  <a:cubicBezTo>
                    <a:pt x="1" y="160"/>
                    <a:pt x="1" y="160"/>
                    <a:pt x="161" y="160"/>
                  </a:cubicBezTo>
                  <a:cubicBezTo>
                    <a:pt x="161" y="1"/>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a:off x="4901950" y="2939400"/>
              <a:ext cx="25" cy="25"/>
            </a:xfrm>
            <a:custGeom>
              <a:rect b="b" l="l" r="r" t="t"/>
              <a:pathLst>
                <a:path extrusionOk="0" h="1" w="1">
                  <a:moveTo>
                    <a:pt x="1" y="0"/>
                  </a:move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a:off x="4901950" y="2939400"/>
              <a:ext cx="25" cy="25"/>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a:off x="4337375" y="301622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4425575" y="3016225"/>
              <a:ext cx="25" cy="25"/>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4425575" y="301622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4191400" y="3020225"/>
              <a:ext cx="25" cy="25"/>
            </a:xfrm>
            <a:custGeom>
              <a:rect b="b" l="l" r="r" t="t"/>
              <a:pathLst>
                <a:path extrusionOk="0" h="1" w="1">
                  <a:moveTo>
                    <a:pt x="0" y="0"/>
                  </a:move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4829125" y="2981800"/>
              <a:ext cx="7700" cy="3725"/>
            </a:xfrm>
            <a:custGeom>
              <a:rect b="b" l="l" r="r" t="t"/>
              <a:pathLst>
                <a:path extrusionOk="0" h="149" w="308">
                  <a:moveTo>
                    <a:pt x="0" y="1"/>
                  </a:moveTo>
                  <a:lnTo>
                    <a:pt x="0" y="148"/>
                  </a:lnTo>
                  <a:lnTo>
                    <a:pt x="308" y="148"/>
                  </a:lnTo>
                  <a:cubicBezTo>
                    <a:pt x="308" y="1"/>
                    <a:pt x="148" y="1"/>
                    <a:pt x="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4913625" y="2974125"/>
              <a:ext cx="11400" cy="25"/>
            </a:xfrm>
            <a:custGeom>
              <a:rect b="b" l="l" r="r" t="t"/>
              <a:pathLst>
                <a:path extrusionOk="0" h="1" w="456">
                  <a:moveTo>
                    <a:pt x="308" y="0"/>
                  </a:moveTo>
                  <a:lnTo>
                    <a:pt x="456" y="0"/>
                  </a:lnTo>
                  <a:lnTo>
                    <a:pt x="148"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4886600" y="2977800"/>
              <a:ext cx="11700" cy="25"/>
            </a:xfrm>
            <a:custGeom>
              <a:rect b="b" l="l" r="r" t="t"/>
              <a:pathLst>
                <a:path extrusionOk="0" h="1" w="468">
                  <a:moveTo>
                    <a:pt x="307" y="1"/>
                  </a:moveTo>
                  <a:lnTo>
                    <a:pt x="467"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4894275" y="29855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5090350" y="2958750"/>
              <a:ext cx="25" cy="25"/>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4936675" y="2974125"/>
              <a:ext cx="25" cy="25"/>
            </a:xfrm>
            <a:custGeom>
              <a:rect b="b" l="l" r="r" t="t"/>
              <a:pathLst>
                <a:path extrusionOk="0" h="1" w="1">
                  <a:moveTo>
                    <a:pt x="1" y="0"/>
                  </a:move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5267075" y="2939400"/>
              <a:ext cx="3700" cy="25"/>
            </a:xfrm>
            <a:custGeom>
              <a:rect b="b" l="l" r="r" t="t"/>
              <a:pathLst>
                <a:path extrusionOk="0" h="1" w="148">
                  <a:moveTo>
                    <a:pt x="148" y="0"/>
                  </a:moveTo>
                  <a:lnTo>
                    <a:pt x="148" y="0"/>
                  </a:lnTo>
                  <a:lnTo>
                    <a:pt x="148" y="0"/>
                  </a:lnTo>
                  <a:lnTo>
                    <a:pt x="0" y="0"/>
                  </a:lnTo>
                  <a:lnTo>
                    <a:pt x="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3910800" y="3089375"/>
              <a:ext cx="25" cy="25"/>
            </a:xfrm>
            <a:custGeom>
              <a:rect b="b" l="l" r="r" t="t"/>
              <a:pathLst>
                <a:path extrusionOk="0" h="1" w="1">
                  <a:moveTo>
                    <a:pt x="0" y="0"/>
                  </a:move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3995300" y="3066325"/>
              <a:ext cx="25" cy="25"/>
            </a:xfrm>
            <a:custGeom>
              <a:rect b="b" l="l" r="r" t="t"/>
              <a:pathLst>
                <a:path extrusionOk="0" h="1" w="1">
                  <a:moveTo>
                    <a:pt x="1" y="0"/>
                  </a:moveTo>
                  <a:lnTo>
                    <a:pt x="1" y="0"/>
                  </a:lnTo>
                  <a:lnTo>
                    <a:pt x="1" y="0"/>
                  </a:ln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4148975" y="3050950"/>
              <a:ext cx="25" cy="3725"/>
            </a:xfrm>
            <a:custGeom>
              <a:rect b="b" l="l" r="r" t="t"/>
              <a:pathLst>
                <a:path extrusionOk="0" h="149" w="1">
                  <a:moveTo>
                    <a:pt x="1" y="148"/>
                  </a:moveTo>
                  <a:lnTo>
                    <a:pt x="1" y="1"/>
                  </a:lnTo>
                  <a:lnTo>
                    <a:pt x="1" y="1"/>
                  </a:lnTo>
                  <a:lnTo>
                    <a:pt x="1" y="148"/>
                  </a:lnTo>
                  <a:lnTo>
                    <a:pt x="1" y="1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4594625" y="3031600"/>
              <a:ext cx="7700" cy="25"/>
            </a:xfrm>
            <a:custGeom>
              <a:rect b="b" l="l" r="r" t="t"/>
              <a:pathLst>
                <a:path extrusionOk="0" h="1" w="308">
                  <a:moveTo>
                    <a:pt x="0" y="0"/>
                  </a:moveTo>
                  <a:lnTo>
                    <a:pt x="160" y="0"/>
                  </a:lnTo>
                  <a:lnTo>
                    <a:pt x="308" y="0"/>
                  </a:lnTo>
                  <a:lnTo>
                    <a:pt x="16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4283600" y="3062325"/>
              <a:ext cx="25" cy="25"/>
            </a:xfrm>
            <a:custGeom>
              <a:rect b="b" l="l" r="r" t="t"/>
              <a:pathLst>
                <a:path extrusionOk="0" h="1" w="1">
                  <a:moveTo>
                    <a:pt x="0" y="1"/>
                  </a:moveTo>
                  <a:lnTo>
                    <a:pt x="0" y="1"/>
                  </a:lnTo>
                  <a:lnTo>
                    <a:pt x="0" y="1"/>
                  </a:lnTo>
                  <a:lnTo>
                    <a:pt x="0" y="1"/>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4283600" y="3062325"/>
              <a:ext cx="3700" cy="25"/>
            </a:xfrm>
            <a:custGeom>
              <a:rect b="b" l="l" r="r" t="t"/>
              <a:pathLst>
                <a:path extrusionOk="0" h="1" w="148">
                  <a:moveTo>
                    <a:pt x="0" y="1"/>
                  </a:moveTo>
                  <a:lnTo>
                    <a:pt x="0" y="1"/>
                  </a:lnTo>
                  <a:cubicBezTo>
                    <a:pt x="0" y="1"/>
                    <a:pt x="148"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p:nvPr/>
          </p:nvSpPr>
          <p:spPr>
            <a:xfrm>
              <a:off x="4825125" y="3016225"/>
              <a:ext cx="7700" cy="25"/>
            </a:xfrm>
            <a:custGeom>
              <a:rect b="b" l="l" r="r" t="t"/>
              <a:pathLst>
                <a:path extrusionOk="0" h="1" w="308">
                  <a:moveTo>
                    <a:pt x="160" y="1"/>
                  </a:moveTo>
                  <a:cubicBezTo>
                    <a:pt x="160" y="1"/>
                    <a:pt x="0" y="1"/>
                    <a:pt x="160" y="1"/>
                  </a:cubicBezTo>
                  <a:lnTo>
                    <a:pt x="160" y="1"/>
                  </a:lnTo>
                  <a:lnTo>
                    <a:pt x="308" y="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8"/>
            <p:cNvSpPr/>
            <p:nvPr/>
          </p:nvSpPr>
          <p:spPr>
            <a:xfrm>
              <a:off x="4848175" y="2958750"/>
              <a:ext cx="25" cy="3725"/>
            </a:xfrm>
            <a:custGeom>
              <a:rect b="b" l="l" r="r" t="t"/>
              <a:pathLst>
                <a:path extrusionOk="0" h="149" w="1">
                  <a:moveTo>
                    <a:pt x="0" y="1"/>
                  </a:moveTo>
                  <a:lnTo>
                    <a:pt x="0" y="148"/>
                  </a:lnTo>
                  <a:lnTo>
                    <a:pt x="0"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4798375" y="3016225"/>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3" name="Google Shape;1693;p48"/>
          <p:cNvSpPr txBox="1"/>
          <p:nvPr>
            <p:ph type="title"/>
          </p:nvPr>
        </p:nvSpPr>
        <p:spPr>
          <a:xfrm>
            <a:off x="5735925" y="1094625"/>
            <a:ext cx="1989000" cy="90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694" name="Google Shape;1694;p48"/>
          <p:cNvSpPr txBox="1"/>
          <p:nvPr>
            <p:ph idx="1" type="subTitle"/>
          </p:nvPr>
        </p:nvSpPr>
        <p:spPr>
          <a:xfrm>
            <a:off x="5247000" y="2181950"/>
            <a:ext cx="3337200" cy="23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7">
  <p:cSld name="CUSTOM_3">
    <p:bg>
      <p:bgPr>
        <a:solidFill>
          <a:schemeClr val="accent2"/>
        </a:solidFill>
      </p:bgPr>
    </p:bg>
    <p:spTree>
      <p:nvGrpSpPr>
        <p:cNvPr id="1695" name="Shape 1695"/>
        <p:cNvGrpSpPr/>
        <p:nvPr/>
      </p:nvGrpSpPr>
      <p:grpSpPr>
        <a:xfrm>
          <a:off x="0" y="0"/>
          <a:ext cx="0" cy="0"/>
          <a:chOff x="0" y="0"/>
          <a:chExt cx="0" cy="0"/>
        </a:xfrm>
      </p:grpSpPr>
      <p:sp>
        <p:nvSpPr>
          <p:cNvPr id="1696" name="Google Shape;1696;p49"/>
          <p:cNvSpPr txBox="1"/>
          <p:nvPr>
            <p:ph type="title"/>
          </p:nvPr>
        </p:nvSpPr>
        <p:spPr>
          <a:xfrm>
            <a:off x="1179075" y="445375"/>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697" name="Google Shape;1697;p49"/>
          <p:cNvSpPr txBox="1"/>
          <p:nvPr>
            <p:ph idx="1" type="body"/>
          </p:nvPr>
        </p:nvSpPr>
        <p:spPr>
          <a:xfrm>
            <a:off x="756450" y="1076275"/>
            <a:ext cx="3700800" cy="357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698" name="Google Shape;1698;p49"/>
          <p:cNvSpPr txBox="1"/>
          <p:nvPr>
            <p:ph idx="2" type="body"/>
          </p:nvPr>
        </p:nvSpPr>
        <p:spPr>
          <a:xfrm>
            <a:off x="4743550" y="1076275"/>
            <a:ext cx="3700800" cy="357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1699" name="Shape 1699"/>
        <p:cNvGrpSpPr/>
        <p:nvPr/>
      </p:nvGrpSpPr>
      <p:grpSpPr>
        <a:xfrm>
          <a:off x="0" y="0"/>
          <a:ext cx="0" cy="0"/>
          <a:chOff x="0" y="0"/>
          <a:chExt cx="0" cy="0"/>
        </a:xfrm>
      </p:grpSpPr>
      <p:grpSp>
        <p:nvGrpSpPr>
          <p:cNvPr id="1700" name="Google Shape;1700;p50"/>
          <p:cNvGrpSpPr/>
          <p:nvPr/>
        </p:nvGrpSpPr>
        <p:grpSpPr>
          <a:xfrm flipH="1">
            <a:off x="5" y="-617058"/>
            <a:ext cx="6532595" cy="7426264"/>
            <a:chOff x="2996380" y="-617058"/>
            <a:chExt cx="6532595" cy="7426264"/>
          </a:xfrm>
        </p:grpSpPr>
        <p:sp>
          <p:nvSpPr>
            <p:cNvPr id="1701" name="Google Shape;1701;p50"/>
            <p:cNvSpPr/>
            <p:nvPr/>
          </p:nvSpPr>
          <p:spPr>
            <a:xfrm rot="-9879004">
              <a:off x="3901300" y="-46465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0"/>
            <p:cNvSpPr/>
            <p:nvPr/>
          </p:nvSpPr>
          <p:spPr>
            <a:xfrm>
              <a:off x="4758675" y="-10650"/>
              <a:ext cx="4770300" cy="51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50"/>
          <p:cNvSpPr txBox="1"/>
          <p:nvPr/>
        </p:nvSpPr>
        <p:spPr>
          <a:xfrm>
            <a:off x="725275" y="3601375"/>
            <a:ext cx="3246000" cy="537600"/>
          </a:xfrm>
          <a:prstGeom prst="rect">
            <a:avLst/>
          </a:prstGeom>
          <a:noFill/>
          <a:ln>
            <a:noFill/>
          </a:ln>
        </p:spPr>
        <p:txBody>
          <a:bodyPr anchorCtr="0" anchor="t" bIns="91425" lIns="91425" spcFirstLastPara="1" rIns="91425" wrap="square" tIns="0">
            <a:noAutofit/>
          </a:bodyPr>
          <a:lstStyle/>
          <a:p>
            <a:pPr indent="0" lvl="0" marL="0" rtl="0" algn="l">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b="1" lang="en" sz="12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including icons by </a:t>
            </a:r>
            <a:r>
              <a:rPr b="1" lang="en"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infographics &amp; images by </a:t>
            </a:r>
            <a:r>
              <a:rPr b="1" lang="en"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200">
                <a:solidFill>
                  <a:schemeClr val="dk1"/>
                </a:solidFill>
                <a:latin typeface="Didact Gothic"/>
                <a:ea typeface="Didact Gothic"/>
                <a:cs typeface="Didact Gothic"/>
                <a:sym typeface="Didact Gothic"/>
              </a:rPr>
              <a:t> and illustrations by </a:t>
            </a:r>
            <a:r>
              <a:rPr b="1" lang="en" sz="12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Storyset</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l">
              <a:lnSpc>
                <a:spcPct val="115000"/>
              </a:lnSpc>
              <a:spcBef>
                <a:spcPts val="300"/>
              </a:spcBef>
              <a:spcAft>
                <a:spcPts val="0"/>
              </a:spcAft>
              <a:buNone/>
            </a:pPr>
            <a:r>
              <a:t/>
            </a:r>
            <a:endParaRPr sz="1200">
              <a:solidFill>
                <a:schemeClr val="dk1"/>
              </a:solidFill>
              <a:latin typeface="Didact Gothic"/>
              <a:ea typeface="Didact Gothic"/>
              <a:cs typeface="Didact Gothic"/>
              <a:sym typeface="Didact Gothic"/>
            </a:endParaRPr>
          </a:p>
        </p:txBody>
      </p:sp>
      <p:sp>
        <p:nvSpPr>
          <p:cNvPr id="1704" name="Google Shape;1704;p50"/>
          <p:cNvSpPr txBox="1"/>
          <p:nvPr>
            <p:ph type="title"/>
          </p:nvPr>
        </p:nvSpPr>
        <p:spPr>
          <a:xfrm>
            <a:off x="725200" y="639695"/>
            <a:ext cx="4485000" cy="11655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lgn="ctr">
              <a:spcBef>
                <a:spcPts val="0"/>
              </a:spcBef>
              <a:spcAft>
                <a:spcPts val="0"/>
              </a:spcAft>
              <a:buSzPts val="7200"/>
              <a:buFont typeface="Bebas Neue"/>
              <a:buNone/>
              <a:defRPr sz="7200">
                <a:latin typeface="Bebas Neue"/>
                <a:ea typeface="Bebas Neue"/>
                <a:cs typeface="Bebas Neue"/>
                <a:sym typeface="Bebas Neue"/>
              </a:defRPr>
            </a:lvl2pPr>
            <a:lvl3pPr lvl="2" rtl="0" algn="ctr">
              <a:spcBef>
                <a:spcPts val="0"/>
              </a:spcBef>
              <a:spcAft>
                <a:spcPts val="0"/>
              </a:spcAft>
              <a:buSzPts val="7200"/>
              <a:buFont typeface="Bebas Neue"/>
              <a:buNone/>
              <a:defRPr sz="7200">
                <a:latin typeface="Bebas Neue"/>
                <a:ea typeface="Bebas Neue"/>
                <a:cs typeface="Bebas Neue"/>
                <a:sym typeface="Bebas Neue"/>
              </a:defRPr>
            </a:lvl3pPr>
            <a:lvl4pPr lvl="3" rtl="0" algn="ctr">
              <a:spcBef>
                <a:spcPts val="0"/>
              </a:spcBef>
              <a:spcAft>
                <a:spcPts val="0"/>
              </a:spcAft>
              <a:buSzPts val="7200"/>
              <a:buFont typeface="Bebas Neue"/>
              <a:buNone/>
              <a:defRPr sz="7200">
                <a:latin typeface="Bebas Neue"/>
                <a:ea typeface="Bebas Neue"/>
                <a:cs typeface="Bebas Neue"/>
                <a:sym typeface="Bebas Neue"/>
              </a:defRPr>
            </a:lvl4pPr>
            <a:lvl5pPr lvl="4" rtl="0" algn="ctr">
              <a:spcBef>
                <a:spcPts val="0"/>
              </a:spcBef>
              <a:spcAft>
                <a:spcPts val="0"/>
              </a:spcAft>
              <a:buSzPts val="7200"/>
              <a:buFont typeface="Bebas Neue"/>
              <a:buNone/>
              <a:defRPr sz="7200">
                <a:latin typeface="Bebas Neue"/>
                <a:ea typeface="Bebas Neue"/>
                <a:cs typeface="Bebas Neue"/>
                <a:sym typeface="Bebas Neue"/>
              </a:defRPr>
            </a:lvl5pPr>
            <a:lvl6pPr lvl="5" rtl="0" algn="ctr">
              <a:spcBef>
                <a:spcPts val="0"/>
              </a:spcBef>
              <a:spcAft>
                <a:spcPts val="0"/>
              </a:spcAft>
              <a:buSzPts val="7200"/>
              <a:buFont typeface="Bebas Neue"/>
              <a:buNone/>
              <a:defRPr sz="7200">
                <a:latin typeface="Bebas Neue"/>
                <a:ea typeface="Bebas Neue"/>
                <a:cs typeface="Bebas Neue"/>
                <a:sym typeface="Bebas Neue"/>
              </a:defRPr>
            </a:lvl6pPr>
            <a:lvl7pPr lvl="6" rtl="0" algn="ctr">
              <a:spcBef>
                <a:spcPts val="0"/>
              </a:spcBef>
              <a:spcAft>
                <a:spcPts val="0"/>
              </a:spcAft>
              <a:buSzPts val="7200"/>
              <a:buFont typeface="Bebas Neue"/>
              <a:buNone/>
              <a:defRPr sz="7200">
                <a:latin typeface="Bebas Neue"/>
                <a:ea typeface="Bebas Neue"/>
                <a:cs typeface="Bebas Neue"/>
                <a:sym typeface="Bebas Neue"/>
              </a:defRPr>
            </a:lvl7pPr>
            <a:lvl8pPr lvl="7" rtl="0" algn="ctr">
              <a:spcBef>
                <a:spcPts val="0"/>
              </a:spcBef>
              <a:spcAft>
                <a:spcPts val="0"/>
              </a:spcAft>
              <a:buSzPts val="7200"/>
              <a:buFont typeface="Bebas Neue"/>
              <a:buNone/>
              <a:defRPr sz="7200">
                <a:latin typeface="Bebas Neue"/>
                <a:ea typeface="Bebas Neue"/>
                <a:cs typeface="Bebas Neue"/>
                <a:sym typeface="Bebas Neue"/>
              </a:defRPr>
            </a:lvl8pPr>
            <a:lvl9pPr lvl="8" rtl="0" algn="ctr">
              <a:spcBef>
                <a:spcPts val="0"/>
              </a:spcBef>
              <a:spcAft>
                <a:spcPts val="0"/>
              </a:spcAft>
              <a:buSzPts val="7200"/>
              <a:buFont typeface="Bebas Neue"/>
              <a:buNone/>
              <a:defRPr sz="7200">
                <a:latin typeface="Bebas Neue"/>
                <a:ea typeface="Bebas Neue"/>
                <a:cs typeface="Bebas Neue"/>
                <a:sym typeface="Bebas Neue"/>
              </a:defRPr>
            </a:lvl9pPr>
          </a:lstStyle>
          <a:p/>
        </p:txBody>
      </p:sp>
      <p:sp>
        <p:nvSpPr>
          <p:cNvPr id="1705" name="Google Shape;1705;p50"/>
          <p:cNvSpPr txBox="1"/>
          <p:nvPr>
            <p:ph idx="1" type="subTitle"/>
          </p:nvPr>
        </p:nvSpPr>
        <p:spPr>
          <a:xfrm>
            <a:off x="725200" y="2430410"/>
            <a:ext cx="3920700" cy="101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grpSp>
        <p:nvGrpSpPr>
          <p:cNvPr id="36" name="Google Shape;36;p6"/>
          <p:cNvGrpSpPr/>
          <p:nvPr/>
        </p:nvGrpSpPr>
        <p:grpSpPr>
          <a:xfrm>
            <a:off x="-1372928" y="-1290725"/>
            <a:ext cx="11482118" cy="3788593"/>
            <a:chOff x="-1372928" y="-1290725"/>
            <a:chExt cx="11482118" cy="3788593"/>
          </a:xfrm>
        </p:grpSpPr>
        <p:sp>
          <p:nvSpPr>
            <p:cNvPr id="37" name="Google Shape;37;p6"/>
            <p:cNvSpPr/>
            <p:nvPr/>
          </p:nvSpPr>
          <p:spPr>
            <a:xfrm rot="5400000">
              <a:off x="4208750" y="-4244200"/>
              <a:ext cx="739200" cy="918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rot="-4676987">
              <a:off x="4371824" y="-4113398"/>
              <a:ext cx="1860264" cy="943393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rot="-4743776">
              <a:off x="2504700" y="-4113383"/>
              <a:ext cx="1860248" cy="943387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6"/>
          <p:cNvSpPr txBox="1"/>
          <p:nvPr>
            <p:ph type="title"/>
          </p:nvPr>
        </p:nvSpPr>
        <p:spPr>
          <a:xfrm>
            <a:off x="1179075" y="369176"/>
            <a:ext cx="7265400" cy="83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1706" name="Shape 1706"/>
        <p:cNvGrpSpPr/>
        <p:nvPr/>
      </p:nvGrpSpPr>
      <p:grpSpPr>
        <a:xfrm>
          <a:off x="0" y="0"/>
          <a:ext cx="0" cy="0"/>
          <a:chOff x="0" y="0"/>
          <a:chExt cx="0" cy="0"/>
        </a:xfrm>
      </p:grpSpPr>
      <p:grpSp>
        <p:nvGrpSpPr>
          <p:cNvPr id="1707" name="Google Shape;1707;p51"/>
          <p:cNvGrpSpPr/>
          <p:nvPr/>
        </p:nvGrpSpPr>
        <p:grpSpPr>
          <a:xfrm rot="10800000">
            <a:off x="-101742" y="-273675"/>
            <a:ext cx="5999942" cy="5607669"/>
            <a:chOff x="3155808" y="-273675"/>
            <a:chExt cx="5999942" cy="5607669"/>
          </a:xfrm>
        </p:grpSpPr>
        <p:grpSp>
          <p:nvGrpSpPr>
            <p:cNvPr id="1708" name="Google Shape;1708;p51"/>
            <p:cNvGrpSpPr/>
            <p:nvPr/>
          </p:nvGrpSpPr>
          <p:grpSpPr>
            <a:xfrm>
              <a:off x="3155808" y="-273675"/>
              <a:ext cx="5697143" cy="5607669"/>
              <a:chOff x="710800" y="4155975"/>
              <a:chExt cx="399550" cy="393275"/>
            </a:xfrm>
          </p:grpSpPr>
          <p:sp>
            <p:nvSpPr>
              <p:cNvPr id="1709" name="Google Shape;1709;p51"/>
              <p:cNvSpPr/>
              <p:nvPr/>
            </p:nvSpPr>
            <p:spPr>
              <a:xfrm>
                <a:off x="718475" y="4172725"/>
                <a:ext cx="391875" cy="370350"/>
              </a:xfrm>
              <a:custGeom>
                <a:rect b="b" l="l" r="r" t="t"/>
                <a:pathLst>
                  <a:path extrusionOk="0" h="14814" w="15675">
                    <a:moveTo>
                      <a:pt x="456" y="6762"/>
                    </a:moveTo>
                    <a:lnTo>
                      <a:pt x="456" y="7070"/>
                    </a:lnTo>
                    <a:lnTo>
                      <a:pt x="456" y="7217"/>
                    </a:lnTo>
                    <a:lnTo>
                      <a:pt x="456" y="7525"/>
                    </a:lnTo>
                    <a:cubicBezTo>
                      <a:pt x="456" y="8447"/>
                      <a:pt x="615" y="9369"/>
                      <a:pt x="923" y="10143"/>
                    </a:cubicBezTo>
                    <a:cubicBezTo>
                      <a:pt x="456" y="9061"/>
                      <a:pt x="308" y="7992"/>
                      <a:pt x="456" y="6762"/>
                    </a:cubicBezTo>
                    <a:close/>
                    <a:moveTo>
                      <a:pt x="9221" y="14446"/>
                    </a:moveTo>
                    <a:cubicBezTo>
                      <a:pt x="9127" y="14459"/>
                      <a:pt x="9035" y="14470"/>
                      <a:pt x="8943" y="14481"/>
                    </a:cubicBezTo>
                    <a:lnTo>
                      <a:pt x="8943" y="14481"/>
                    </a:lnTo>
                    <a:cubicBezTo>
                      <a:pt x="8982" y="14470"/>
                      <a:pt x="9022" y="14459"/>
                      <a:pt x="9061" y="14446"/>
                    </a:cubicBezTo>
                    <a:close/>
                    <a:moveTo>
                      <a:pt x="4681" y="13952"/>
                    </a:moveTo>
                    <a:lnTo>
                      <a:pt x="4681" y="13952"/>
                    </a:lnTo>
                    <a:cubicBezTo>
                      <a:pt x="4707" y="13961"/>
                      <a:pt x="4733" y="13970"/>
                      <a:pt x="4758" y="13979"/>
                    </a:cubicBezTo>
                    <a:cubicBezTo>
                      <a:pt x="5429" y="14202"/>
                      <a:pt x="6184" y="14426"/>
                      <a:pt x="6957" y="14531"/>
                    </a:cubicBezTo>
                    <a:lnTo>
                      <a:pt x="6957" y="14531"/>
                    </a:lnTo>
                    <a:cubicBezTo>
                      <a:pt x="6694" y="14513"/>
                      <a:pt x="6426" y="14484"/>
                      <a:pt x="6147" y="14446"/>
                    </a:cubicBezTo>
                    <a:cubicBezTo>
                      <a:pt x="5651" y="14360"/>
                      <a:pt x="5155" y="14188"/>
                      <a:pt x="4681" y="13952"/>
                    </a:cubicBezTo>
                    <a:close/>
                    <a:moveTo>
                      <a:pt x="7832" y="1"/>
                    </a:moveTo>
                    <a:cubicBezTo>
                      <a:pt x="6295" y="1"/>
                      <a:pt x="4918" y="456"/>
                      <a:pt x="3836" y="1230"/>
                    </a:cubicBezTo>
                    <a:cubicBezTo>
                      <a:pt x="3529" y="1378"/>
                      <a:pt x="3381" y="1538"/>
                      <a:pt x="3074" y="1685"/>
                    </a:cubicBezTo>
                    <a:cubicBezTo>
                      <a:pt x="2459" y="2300"/>
                      <a:pt x="1992" y="2915"/>
                      <a:pt x="1537" y="3529"/>
                    </a:cubicBezTo>
                    <a:lnTo>
                      <a:pt x="1378" y="3837"/>
                    </a:lnTo>
                    <a:lnTo>
                      <a:pt x="1230" y="3996"/>
                    </a:lnTo>
                    <a:cubicBezTo>
                      <a:pt x="1230" y="4144"/>
                      <a:pt x="1070" y="4304"/>
                      <a:pt x="1070" y="4451"/>
                    </a:cubicBezTo>
                    <a:cubicBezTo>
                      <a:pt x="923" y="4759"/>
                      <a:pt x="763" y="5226"/>
                      <a:pt x="615" y="5533"/>
                    </a:cubicBezTo>
                    <a:cubicBezTo>
                      <a:pt x="615" y="5840"/>
                      <a:pt x="615" y="6148"/>
                      <a:pt x="456" y="6455"/>
                    </a:cubicBezTo>
                    <a:lnTo>
                      <a:pt x="456" y="6295"/>
                    </a:lnTo>
                    <a:lnTo>
                      <a:pt x="456" y="5840"/>
                    </a:lnTo>
                    <a:cubicBezTo>
                      <a:pt x="615" y="5533"/>
                      <a:pt x="615" y="5066"/>
                      <a:pt x="763" y="4759"/>
                    </a:cubicBezTo>
                    <a:cubicBezTo>
                      <a:pt x="1070" y="4144"/>
                      <a:pt x="1378" y="3689"/>
                      <a:pt x="1685" y="3074"/>
                    </a:cubicBezTo>
                    <a:lnTo>
                      <a:pt x="1992" y="2607"/>
                    </a:lnTo>
                    <a:lnTo>
                      <a:pt x="2300" y="2300"/>
                    </a:lnTo>
                    <a:cubicBezTo>
                      <a:pt x="2459" y="1993"/>
                      <a:pt x="2767" y="1845"/>
                      <a:pt x="3074" y="1538"/>
                    </a:cubicBezTo>
                    <a:lnTo>
                      <a:pt x="3381" y="1230"/>
                    </a:lnTo>
                    <a:lnTo>
                      <a:pt x="3529" y="1070"/>
                    </a:lnTo>
                    <a:lnTo>
                      <a:pt x="3836" y="1070"/>
                    </a:lnTo>
                    <a:lnTo>
                      <a:pt x="4303" y="763"/>
                    </a:lnTo>
                    <a:lnTo>
                      <a:pt x="4758" y="616"/>
                    </a:lnTo>
                    <a:cubicBezTo>
                      <a:pt x="4918" y="456"/>
                      <a:pt x="5066" y="308"/>
                      <a:pt x="5225" y="308"/>
                    </a:cubicBezTo>
                    <a:lnTo>
                      <a:pt x="5373" y="148"/>
                    </a:lnTo>
                    <a:lnTo>
                      <a:pt x="5066" y="148"/>
                    </a:lnTo>
                    <a:cubicBezTo>
                      <a:pt x="5066" y="148"/>
                      <a:pt x="4758" y="308"/>
                      <a:pt x="4611" y="308"/>
                    </a:cubicBezTo>
                    <a:lnTo>
                      <a:pt x="4144" y="616"/>
                    </a:lnTo>
                    <a:cubicBezTo>
                      <a:pt x="3996" y="616"/>
                      <a:pt x="3836" y="763"/>
                      <a:pt x="3689" y="763"/>
                    </a:cubicBezTo>
                    <a:lnTo>
                      <a:pt x="3529" y="923"/>
                    </a:lnTo>
                    <a:lnTo>
                      <a:pt x="3222" y="1070"/>
                    </a:lnTo>
                    <a:cubicBezTo>
                      <a:pt x="3074" y="1230"/>
                      <a:pt x="3074" y="1378"/>
                      <a:pt x="2914" y="1378"/>
                    </a:cubicBezTo>
                    <a:cubicBezTo>
                      <a:pt x="2300" y="1845"/>
                      <a:pt x="1845" y="2460"/>
                      <a:pt x="1537" y="2915"/>
                    </a:cubicBezTo>
                    <a:cubicBezTo>
                      <a:pt x="1378" y="3074"/>
                      <a:pt x="1230" y="3222"/>
                      <a:pt x="1230" y="3382"/>
                    </a:cubicBezTo>
                    <a:cubicBezTo>
                      <a:pt x="1070" y="3529"/>
                      <a:pt x="1070" y="3689"/>
                      <a:pt x="923" y="3837"/>
                    </a:cubicBezTo>
                    <a:lnTo>
                      <a:pt x="763" y="4304"/>
                    </a:lnTo>
                    <a:lnTo>
                      <a:pt x="615" y="4759"/>
                    </a:lnTo>
                    <a:cubicBezTo>
                      <a:pt x="456" y="4918"/>
                      <a:pt x="456" y="4918"/>
                      <a:pt x="456" y="5066"/>
                    </a:cubicBezTo>
                    <a:lnTo>
                      <a:pt x="456" y="5373"/>
                    </a:lnTo>
                    <a:cubicBezTo>
                      <a:pt x="308" y="5533"/>
                      <a:pt x="308" y="5681"/>
                      <a:pt x="308" y="5840"/>
                    </a:cubicBezTo>
                    <a:cubicBezTo>
                      <a:pt x="308" y="6148"/>
                      <a:pt x="148" y="6455"/>
                      <a:pt x="148" y="6910"/>
                    </a:cubicBezTo>
                    <a:cubicBezTo>
                      <a:pt x="1" y="8606"/>
                      <a:pt x="615" y="10450"/>
                      <a:pt x="1685" y="11827"/>
                    </a:cubicBezTo>
                    <a:cubicBezTo>
                      <a:pt x="2152" y="12442"/>
                      <a:pt x="2767" y="13057"/>
                      <a:pt x="3529" y="13524"/>
                    </a:cubicBezTo>
                    <a:cubicBezTo>
                      <a:pt x="4303" y="13979"/>
                      <a:pt x="5066" y="14446"/>
                      <a:pt x="5840" y="14593"/>
                    </a:cubicBezTo>
                    <a:cubicBezTo>
                      <a:pt x="6494" y="14707"/>
                      <a:pt x="7068" y="14814"/>
                      <a:pt x="7676" y="14814"/>
                    </a:cubicBezTo>
                    <a:cubicBezTo>
                      <a:pt x="7924" y="14814"/>
                      <a:pt x="8179" y="14796"/>
                      <a:pt x="8446" y="14753"/>
                    </a:cubicBezTo>
                    <a:cubicBezTo>
                      <a:pt x="9221" y="14753"/>
                      <a:pt x="10143" y="14446"/>
                      <a:pt x="10905" y="14138"/>
                    </a:cubicBezTo>
                    <a:cubicBezTo>
                      <a:pt x="12442" y="13364"/>
                      <a:pt x="13671" y="12135"/>
                      <a:pt x="14286" y="10598"/>
                    </a:cubicBezTo>
                    <a:cubicBezTo>
                      <a:pt x="14446" y="10598"/>
                      <a:pt x="14446" y="10450"/>
                      <a:pt x="14446" y="10450"/>
                    </a:cubicBezTo>
                    <a:lnTo>
                      <a:pt x="14286" y="10450"/>
                    </a:lnTo>
                    <a:cubicBezTo>
                      <a:pt x="14753" y="9528"/>
                      <a:pt x="15060" y="8447"/>
                      <a:pt x="15060" y="7377"/>
                    </a:cubicBezTo>
                    <a:cubicBezTo>
                      <a:pt x="15060" y="4759"/>
                      <a:pt x="13671" y="2460"/>
                      <a:pt x="11520" y="1070"/>
                    </a:cubicBezTo>
                    <a:lnTo>
                      <a:pt x="11520" y="1070"/>
                    </a:lnTo>
                    <a:cubicBezTo>
                      <a:pt x="11827" y="1230"/>
                      <a:pt x="11987" y="1378"/>
                      <a:pt x="12294" y="1538"/>
                    </a:cubicBezTo>
                    <a:cubicBezTo>
                      <a:pt x="12909" y="1993"/>
                      <a:pt x="13364" y="2460"/>
                      <a:pt x="13831" y="3074"/>
                    </a:cubicBezTo>
                    <a:cubicBezTo>
                      <a:pt x="14286" y="3689"/>
                      <a:pt x="14753" y="4304"/>
                      <a:pt x="15060" y="4918"/>
                    </a:cubicBezTo>
                    <a:cubicBezTo>
                      <a:pt x="15208" y="5681"/>
                      <a:pt x="15515" y="6455"/>
                      <a:pt x="15515" y="7217"/>
                    </a:cubicBezTo>
                    <a:lnTo>
                      <a:pt x="15515" y="7377"/>
                    </a:lnTo>
                    <a:cubicBezTo>
                      <a:pt x="15675" y="7217"/>
                      <a:pt x="15675" y="7070"/>
                      <a:pt x="15515" y="6910"/>
                    </a:cubicBezTo>
                    <a:cubicBezTo>
                      <a:pt x="15515" y="6603"/>
                      <a:pt x="15515" y="6148"/>
                      <a:pt x="15368" y="5840"/>
                    </a:cubicBezTo>
                    <a:cubicBezTo>
                      <a:pt x="15208" y="5373"/>
                      <a:pt x="15208" y="5066"/>
                      <a:pt x="15060" y="4759"/>
                    </a:cubicBezTo>
                    <a:cubicBezTo>
                      <a:pt x="14900" y="4304"/>
                      <a:pt x="14753" y="3996"/>
                      <a:pt x="14446" y="3689"/>
                    </a:cubicBezTo>
                    <a:cubicBezTo>
                      <a:pt x="14446" y="3529"/>
                      <a:pt x="14286" y="3382"/>
                      <a:pt x="14138" y="3222"/>
                    </a:cubicBezTo>
                    <a:cubicBezTo>
                      <a:pt x="14138" y="3222"/>
                      <a:pt x="14138" y="3074"/>
                      <a:pt x="13978" y="3074"/>
                    </a:cubicBezTo>
                    <a:lnTo>
                      <a:pt x="13831" y="2915"/>
                    </a:lnTo>
                    <a:cubicBezTo>
                      <a:pt x="13671" y="2767"/>
                      <a:pt x="13671" y="2607"/>
                      <a:pt x="13524" y="2460"/>
                    </a:cubicBezTo>
                    <a:lnTo>
                      <a:pt x="13056" y="1993"/>
                    </a:lnTo>
                    <a:cubicBezTo>
                      <a:pt x="12749" y="1845"/>
                      <a:pt x="12602" y="1538"/>
                      <a:pt x="12134" y="1378"/>
                    </a:cubicBezTo>
                    <a:cubicBezTo>
                      <a:pt x="11520" y="923"/>
                      <a:pt x="10905" y="616"/>
                      <a:pt x="10143" y="456"/>
                    </a:cubicBezTo>
                    <a:cubicBezTo>
                      <a:pt x="9836" y="308"/>
                      <a:pt x="9676" y="308"/>
                      <a:pt x="9368" y="148"/>
                    </a:cubicBezTo>
                    <a:cubicBezTo>
                      <a:pt x="8914" y="148"/>
                      <a:pt x="8299" y="1"/>
                      <a:pt x="7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1"/>
              <p:cNvSpPr/>
              <p:nvPr/>
            </p:nvSpPr>
            <p:spPr>
              <a:xfrm>
                <a:off x="814375" y="4522175"/>
                <a:ext cx="80850" cy="27075"/>
              </a:xfrm>
              <a:custGeom>
                <a:rect b="b" l="l" r="r" t="t"/>
                <a:pathLst>
                  <a:path extrusionOk="0" h="1083" w="3234">
                    <a:moveTo>
                      <a:pt x="0" y="1"/>
                    </a:moveTo>
                    <a:cubicBezTo>
                      <a:pt x="922" y="615"/>
                      <a:pt x="2004" y="923"/>
                      <a:pt x="3233" y="1082"/>
                    </a:cubicBezTo>
                    <a:cubicBezTo>
                      <a:pt x="2004" y="923"/>
                      <a:pt x="922" y="46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1"/>
              <p:cNvSpPr/>
              <p:nvPr/>
            </p:nvSpPr>
            <p:spPr>
              <a:xfrm>
                <a:off x="712075" y="4155975"/>
                <a:ext cx="309775" cy="358550"/>
              </a:xfrm>
              <a:custGeom>
                <a:rect b="b" l="l" r="r" t="t"/>
                <a:pathLst>
                  <a:path extrusionOk="0" h="14342" w="12391">
                    <a:moveTo>
                      <a:pt x="8065" y="0"/>
                    </a:moveTo>
                    <a:cubicBezTo>
                      <a:pt x="7453" y="0"/>
                      <a:pt x="6842" y="68"/>
                      <a:pt x="6244" y="204"/>
                    </a:cubicBezTo>
                    <a:cubicBezTo>
                      <a:pt x="4200" y="648"/>
                      <a:pt x="2433" y="1913"/>
                      <a:pt x="1344" y="3620"/>
                    </a:cubicBezTo>
                    <a:lnTo>
                      <a:pt x="1344" y="3620"/>
                    </a:lnTo>
                    <a:cubicBezTo>
                      <a:pt x="1505" y="3393"/>
                      <a:pt x="1723" y="3145"/>
                      <a:pt x="1941" y="2822"/>
                    </a:cubicBezTo>
                    <a:lnTo>
                      <a:pt x="2248" y="2515"/>
                    </a:lnTo>
                    <a:lnTo>
                      <a:pt x="2715" y="2048"/>
                    </a:lnTo>
                    <a:cubicBezTo>
                      <a:pt x="3330" y="1593"/>
                      <a:pt x="3945" y="1126"/>
                      <a:pt x="4707" y="818"/>
                    </a:cubicBezTo>
                    <a:cubicBezTo>
                      <a:pt x="5760" y="296"/>
                      <a:pt x="6813" y="57"/>
                      <a:pt x="7918" y="57"/>
                    </a:cubicBezTo>
                    <a:cubicBezTo>
                      <a:pt x="8425" y="57"/>
                      <a:pt x="8943" y="107"/>
                      <a:pt x="9477" y="204"/>
                    </a:cubicBezTo>
                    <a:cubicBezTo>
                      <a:pt x="10399" y="364"/>
                      <a:pt x="11468" y="671"/>
                      <a:pt x="12390" y="1286"/>
                    </a:cubicBezTo>
                    <a:cubicBezTo>
                      <a:pt x="12390" y="1286"/>
                      <a:pt x="12390" y="1126"/>
                      <a:pt x="12243" y="1126"/>
                    </a:cubicBezTo>
                    <a:cubicBezTo>
                      <a:pt x="10949" y="375"/>
                      <a:pt x="9504" y="0"/>
                      <a:pt x="8065" y="0"/>
                    </a:cubicBezTo>
                    <a:close/>
                    <a:moveTo>
                      <a:pt x="1344" y="3620"/>
                    </a:moveTo>
                    <a:cubicBezTo>
                      <a:pt x="1278" y="3713"/>
                      <a:pt x="1222" y="3802"/>
                      <a:pt x="1179" y="3892"/>
                    </a:cubicBezTo>
                    <a:lnTo>
                      <a:pt x="1179" y="3892"/>
                    </a:lnTo>
                    <a:cubicBezTo>
                      <a:pt x="1232" y="3800"/>
                      <a:pt x="1287" y="3709"/>
                      <a:pt x="1344" y="3620"/>
                    </a:cubicBezTo>
                    <a:close/>
                    <a:moveTo>
                      <a:pt x="1179" y="3892"/>
                    </a:moveTo>
                    <a:lnTo>
                      <a:pt x="1179" y="3892"/>
                    </a:lnTo>
                    <a:cubicBezTo>
                      <a:pt x="564" y="4666"/>
                      <a:pt x="257" y="5736"/>
                      <a:pt x="97" y="6658"/>
                    </a:cubicBezTo>
                    <a:cubicBezTo>
                      <a:pt x="257" y="5736"/>
                      <a:pt x="712" y="4814"/>
                      <a:pt x="1179" y="3892"/>
                    </a:cubicBezTo>
                    <a:close/>
                    <a:moveTo>
                      <a:pt x="95" y="6675"/>
                    </a:moveTo>
                    <a:cubicBezTo>
                      <a:pt x="35" y="7113"/>
                      <a:pt x="1" y="7525"/>
                      <a:pt x="1" y="7922"/>
                    </a:cubicBezTo>
                    <a:lnTo>
                      <a:pt x="1" y="7922"/>
                    </a:lnTo>
                    <a:cubicBezTo>
                      <a:pt x="1" y="7518"/>
                      <a:pt x="36" y="7109"/>
                      <a:pt x="95" y="6675"/>
                    </a:cubicBezTo>
                    <a:close/>
                    <a:moveTo>
                      <a:pt x="1" y="7922"/>
                    </a:moveTo>
                    <a:cubicBezTo>
                      <a:pt x="0" y="8516"/>
                      <a:pt x="75" y="9098"/>
                      <a:pt x="257" y="9731"/>
                    </a:cubicBezTo>
                    <a:cubicBezTo>
                      <a:pt x="564" y="11575"/>
                      <a:pt x="1793" y="13272"/>
                      <a:pt x="3330" y="14341"/>
                    </a:cubicBezTo>
                    <a:lnTo>
                      <a:pt x="3478" y="14341"/>
                    </a:lnTo>
                    <a:cubicBezTo>
                      <a:pt x="3478" y="14341"/>
                      <a:pt x="3330" y="14341"/>
                      <a:pt x="3330" y="14194"/>
                    </a:cubicBezTo>
                    <a:cubicBezTo>
                      <a:pt x="1793" y="13272"/>
                      <a:pt x="564" y="11575"/>
                      <a:pt x="257" y="9584"/>
                    </a:cubicBezTo>
                    <a:cubicBezTo>
                      <a:pt x="76" y="9041"/>
                      <a:pt x="1" y="8498"/>
                      <a:pt x="1" y="79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1"/>
              <p:cNvSpPr/>
              <p:nvPr/>
            </p:nvSpPr>
            <p:spPr>
              <a:xfrm>
                <a:off x="714475" y="4165050"/>
                <a:ext cx="153700" cy="307375"/>
              </a:xfrm>
              <a:custGeom>
                <a:rect b="b" l="l" r="r" t="t"/>
                <a:pathLst>
                  <a:path extrusionOk="0" h="12295" w="6148">
                    <a:moveTo>
                      <a:pt x="6148" y="1"/>
                    </a:moveTo>
                    <a:cubicBezTo>
                      <a:pt x="5963" y="1"/>
                      <a:pt x="5835" y="54"/>
                      <a:pt x="5729" y="97"/>
                    </a:cubicBezTo>
                    <a:lnTo>
                      <a:pt x="5729" y="97"/>
                    </a:lnTo>
                    <a:cubicBezTo>
                      <a:pt x="5867" y="61"/>
                      <a:pt x="6006" y="29"/>
                      <a:pt x="6148" y="1"/>
                    </a:cubicBezTo>
                    <a:close/>
                    <a:moveTo>
                      <a:pt x="5729" y="97"/>
                    </a:moveTo>
                    <a:lnTo>
                      <a:pt x="5729" y="97"/>
                    </a:lnTo>
                    <a:cubicBezTo>
                      <a:pt x="5666" y="113"/>
                      <a:pt x="5604" y="130"/>
                      <a:pt x="5543" y="148"/>
                    </a:cubicBezTo>
                    <a:lnTo>
                      <a:pt x="5543" y="148"/>
                    </a:lnTo>
                    <a:cubicBezTo>
                      <a:pt x="5603" y="146"/>
                      <a:pt x="5662" y="123"/>
                      <a:pt x="5729" y="97"/>
                    </a:cubicBezTo>
                    <a:close/>
                    <a:moveTo>
                      <a:pt x="5543" y="148"/>
                    </a:moveTo>
                    <a:cubicBezTo>
                      <a:pt x="5540" y="148"/>
                      <a:pt x="5536" y="148"/>
                      <a:pt x="5533" y="148"/>
                    </a:cubicBezTo>
                    <a:lnTo>
                      <a:pt x="4918" y="308"/>
                    </a:lnTo>
                    <a:cubicBezTo>
                      <a:pt x="4841" y="361"/>
                      <a:pt x="4767" y="408"/>
                      <a:pt x="4697" y="452"/>
                    </a:cubicBezTo>
                    <a:lnTo>
                      <a:pt x="4697" y="452"/>
                    </a:lnTo>
                    <a:cubicBezTo>
                      <a:pt x="4970" y="334"/>
                      <a:pt x="5252" y="232"/>
                      <a:pt x="5543" y="148"/>
                    </a:cubicBezTo>
                    <a:close/>
                    <a:moveTo>
                      <a:pt x="4697" y="452"/>
                    </a:moveTo>
                    <a:cubicBezTo>
                      <a:pt x="3622" y="918"/>
                      <a:pt x="2686" y="1636"/>
                      <a:pt x="1931" y="2521"/>
                    </a:cubicBezTo>
                    <a:lnTo>
                      <a:pt x="1931" y="2521"/>
                    </a:lnTo>
                    <a:cubicBezTo>
                      <a:pt x="2517" y="1935"/>
                      <a:pt x="3110" y="1356"/>
                      <a:pt x="3849" y="923"/>
                    </a:cubicBezTo>
                    <a:cubicBezTo>
                      <a:pt x="4104" y="790"/>
                      <a:pt x="4358" y="666"/>
                      <a:pt x="4697" y="452"/>
                    </a:cubicBezTo>
                    <a:close/>
                    <a:moveTo>
                      <a:pt x="1931" y="2521"/>
                    </a:moveTo>
                    <a:cubicBezTo>
                      <a:pt x="1902" y="2549"/>
                      <a:pt x="1874" y="2578"/>
                      <a:pt x="1845" y="2607"/>
                    </a:cubicBezTo>
                    <a:cubicBezTo>
                      <a:pt x="1445" y="3066"/>
                      <a:pt x="1109" y="3590"/>
                      <a:pt x="845" y="4155"/>
                    </a:cubicBezTo>
                    <a:lnTo>
                      <a:pt x="845" y="4155"/>
                    </a:lnTo>
                    <a:cubicBezTo>
                      <a:pt x="871" y="4102"/>
                      <a:pt x="896" y="4049"/>
                      <a:pt x="923" y="3996"/>
                    </a:cubicBezTo>
                    <a:cubicBezTo>
                      <a:pt x="1208" y="3468"/>
                      <a:pt x="1546" y="2973"/>
                      <a:pt x="1931" y="2521"/>
                    </a:cubicBezTo>
                    <a:close/>
                    <a:moveTo>
                      <a:pt x="845" y="4155"/>
                    </a:moveTo>
                    <a:cubicBezTo>
                      <a:pt x="282" y="5331"/>
                      <a:pt x="1" y="6508"/>
                      <a:pt x="1" y="7684"/>
                    </a:cubicBezTo>
                    <a:cubicBezTo>
                      <a:pt x="1" y="8606"/>
                      <a:pt x="308" y="9368"/>
                      <a:pt x="468" y="10143"/>
                    </a:cubicBezTo>
                    <a:cubicBezTo>
                      <a:pt x="775" y="10905"/>
                      <a:pt x="1230" y="11520"/>
                      <a:pt x="1697" y="12294"/>
                    </a:cubicBezTo>
                    <a:cubicBezTo>
                      <a:pt x="1230" y="11520"/>
                      <a:pt x="775" y="10757"/>
                      <a:pt x="468" y="9983"/>
                    </a:cubicBezTo>
                    <a:cubicBezTo>
                      <a:pt x="161" y="9061"/>
                      <a:pt x="1" y="8139"/>
                      <a:pt x="161" y="7217"/>
                    </a:cubicBezTo>
                    <a:cubicBezTo>
                      <a:pt x="161" y="6162"/>
                      <a:pt x="402" y="5102"/>
                      <a:pt x="845" y="4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1"/>
              <p:cNvSpPr/>
              <p:nvPr/>
            </p:nvSpPr>
            <p:spPr>
              <a:xfrm>
                <a:off x="710800" y="4284000"/>
                <a:ext cx="387875" cy="265250"/>
              </a:xfrm>
              <a:custGeom>
                <a:rect b="b" l="l" r="r" t="t"/>
                <a:pathLst>
                  <a:path extrusionOk="0" h="10610" w="15515">
                    <a:moveTo>
                      <a:pt x="922" y="0"/>
                    </a:moveTo>
                    <a:cubicBezTo>
                      <a:pt x="763" y="0"/>
                      <a:pt x="763" y="0"/>
                      <a:pt x="763" y="160"/>
                    </a:cubicBezTo>
                    <a:lnTo>
                      <a:pt x="922" y="0"/>
                    </a:lnTo>
                    <a:close/>
                    <a:moveTo>
                      <a:pt x="15515" y="2926"/>
                    </a:moveTo>
                    <a:cubicBezTo>
                      <a:pt x="15515" y="2990"/>
                      <a:pt x="15515" y="3055"/>
                      <a:pt x="15515" y="3121"/>
                    </a:cubicBezTo>
                    <a:lnTo>
                      <a:pt x="15515" y="3121"/>
                    </a:lnTo>
                    <a:cubicBezTo>
                      <a:pt x="15515" y="3105"/>
                      <a:pt x="15515" y="3089"/>
                      <a:pt x="15515" y="3074"/>
                    </a:cubicBezTo>
                    <a:lnTo>
                      <a:pt x="15515" y="2926"/>
                    </a:lnTo>
                    <a:close/>
                    <a:moveTo>
                      <a:pt x="515" y="4436"/>
                    </a:moveTo>
                    <a:lnTo>
                      <a:pt x="515" y="4436"/>
                    </a:lnTo>
                    <a:cubicBezTo>
                      <a:pt x="618" y="4699"/>
                      <a:pt x="636" y="4962"/>
                      <a:pt x="763" y="5225"/>
                    </a:cubicBezTo>
                    <a:cubicBezTo>
                      <a:pt x="763" y="5252"/>
                      <a:pt x="767" y="5284"/>
                      <a:pt x="776" y="5319"/>
                    </a:cubicBezTo>
                    <a:lnTo>
                      <a:pt x="776" y="5319"/>
                    </a:lnTo>
                    <a:cubicBezTo>
                      <a:pt x="669" y="5029"/>
                      <a:pt x="583" y="4734"/>
                      <a:pt x="515" y="4436"/>
                    </a:cubicBezTo>
                    <a:close/>
                    <a:moveTo>
                      <a:pt x="15515" y="3121"/>
                    </a:moveTo>
                    <a:cubicBezTo>
                      <a:pt x="15509" y="3891"/>
                      <a:pt x="15364" y="4933"/>
                      <a:pt x="15207" y="5692"/>
                    </a:cubicBezTo>
                    <a:cubicBezTo>
                      <a:pt x="15489" y="4701"/>
                      <a:pt x="15513" y="3844"/>
                      <a:pt x="15515" y="3121"/>
                    </a:cubicBezTo>
                    <a:close/>
                    <a:moveTo>
                      <a:pt x="994" y="5842"/>
                    </a:moveTo>
                    <a:lnTo>
                      <a:pt x="994" y="5842"/>
                    </a:lnTo>
                    <a:cubicBezTo>
                      <a:pt x="1019" y="5894"/>
                      <a:pt x="1045" y="5947"/>
                      <a:pt x="1070" y="5999"/>
                    </a:cubicBezTo>
                    <a:cubicBezTo>
                      <a:pt x="1044" y="5947"/>
                      <a:pt x="1018" y="5895"/>
                      <a:pt x="994" y="5842"/>
                    </a:cubicBezTo>
                    <a:close/>
                    <a:moveTo>
                      <a:pt x="15207" y="5692"/>
                    </a:moveTo>
                    <a:lnTo>
                      <a:pt x="15207" y="5692"/>
                    </a:lnTo>
                    <a:cubicBezTo>
                      <a:pt x="15112" y="5883"/>
                      <a:pt x="15016" y="6089"/>
                      <a:pt x="14911" y="6300"/>
                    </a:cubicBezTo>
                    <a:lnTo>
                      <a:pt x="14911" y="6300"/>
                    </a:lnTo>
                    <a:cubicBezTo>
                      <a:pt x="15015" y="6102"/>
                      <a:pt x="15114" y="5899"/>
                      <a:pt x="15207" y="5692"/>
                    </a:cubicBezTo>
                    <a:close/>
                    <a:moveTo>
                      <a:pt x="14911" y="6300"/>
                    </a:moveTo>
                    <a:cubicBezTo>
                      <a:pt x="14722" y="6660"/>
                      <a:pt x="14517" y="7003"/>
                      <a:pt x="14292" y="7326"/>
                    </a:cubicBezTo>
                    <a:lnTo>
                      <a:pt x="14292" y="7326"/>
                    </a:lnTo>
                    <a:cubicBezTo>
                      <a:pt x="14549" y="6995"/>
                      <a:pt x="14742" y="6640"/>
                      <a:pt x="14911" y="6300"/>
                    </a:cubicBezTo>
                    <a:close/>
                    <a:moveTo>
                      <a:pt x="14292" y="7326"/>
                    </a:moveTo>
                    <a:cubicBezTo>
                      <a:pt x="14197" y="7449"/>
                      <a:pt x="14093" y="7569"/>
                      <a:pt x="13978" y="7684"/>
                    </a:cubicBezTo>
                    <a:cubicBezTo>
                      <a:pt x="13460" y="8336"/>
                      <a:pt x="12942" y="8876"/>
                      <a:pt x="12240" y="9301"/>
                    </a:cubicBezTo>
                    <a:lnTo>
                      <a:pt x="12240" y="9301"/>
                    </a:lnTo>
                    <a:cubicBezTo>
                      <a:pt x="13055" y="8811"/>
                      <a:pt x="13731" y="8133"/>
                      <a:pt x="14292" y="7326"/>
                    </a:cubicBezTo>
                    <a:close/>
                    <a:moveTo>
                      <a:pt x="12240" y="9301"/>
                    </a:moveTo>
                    <a:lnTo>
                      <a:pt x="12240" y="9301"/>
                    </a:lnTo>
                    <a:cubicBezTo>
                      <a:pt x="12106" y="9382"/>
                      <a:pt x="11968" y="9457"/>
                      <a:pt x="11827" y="9528"/>
                    </a:cubicBezTo>
                    <a:cubicBezTo>
                      <a:pt x="11972" y="9456"/>
                      <a:pt x="12109" y="9381"/>
                      <a:pt x="12240" y="9301"/>
                    </a:cubicBezTo>
                    <a:close/>
                    <a:moveTo>
                      <a:pt x="11827" y="9528"/>
                    </a:moveTo>
                    <a:lnTo>
                      <a:pt x="11827" y="9528"/>
                    </a:lnTo>
                    <a:cubicBezTo>
                      <a:pt x="11501" y="9690"/>
                      <a:pt x="11176" y="9853"/>
                      <a:pt x="10851" y="9994"/>
                    </a:cubicBezTo>
                    <a:lnTo>
                      <a:pt x="10851" y="9994"/>
                    </a:lnTo>
                    <a:cubicBezTo>
                      <a:pt x="11185" y="9862"/>
                      <a:pt x="11513" y="9708"/>
                      <a:pt x="11827" y="9528"/>
                    </a:cubicBezTo>
                    <a:close/>
                    <a:moveTo>
                      <a:pt x="10851" y="9994"/>
                    </a:moveTo>
                    <a:cubicBezTo>
                      <a:pt x="10544" y="10114"/>
                      <a:pt x="10233" y="10216"/>
                      <a:pt x="9923" y="10302"/>
                    </a:cubicBezTo>
                    <a:lnTo>
                      <a:pt x="9923" y="10302"/>
                    </a:lnTo>
                    <a:cubicBezTo>
                      <a:pt x="9943" y="10302"/>
                      <a:pt x="9963" y="10302"/>
                      <a:pt x="9983" y="10302"/>
                    </a:cubicBezTo>
                    <a:cubicBezTo>
                      <a:pt x="10272" y="10227"/>
                      <a:pt x="10561" y="10119"/>
                      <a:pt x="10851" y="9994"/>
                    </a:cubicBezTo>
                    <a:close/>
                    <a:moveTo>
                      <a:pt x="763" y="160"/>
                    </a:moveTo>
                    <a:lnTo>
                      <a:pt x="763" y="160"/>
                    </a:lnTo>
                    <a:cubicBezTo>
                      <a:pt x="0" y="2152"/>
                      <a:pt x="148" y="4303"/>
                      <a:pt x="1070" y="6147"/>
                    </a:cubicBezTo>
                    <a:cubicBezTo>
                      <a:pt x="1070" y="6307"/>
                      <a:pt x="1070" y="6307"/>
                      <a:pt x="1230" y="6454"/>
                    </a:cubicBezTo>
                    <a:cubicBezTo>
                      <a:pt x="1992" y="7991"/>
                      <a:pt x="3221" y="9220"/>
                      <a:pt x="4918" y="9835"/>
                    </a:cubicBezTo>
                    <a:cubicBezTo>
                      <a:pt x="5987" y="10302"/>
                      <a:pt x="7217" y="10609"/>
                      <a:pt x="8446" y="10609"/>
                    </a:cubicBezTo>
                    <a:cubicBezTo>
                      <a:pt x="8919" y="10540"/>
                      <a:pt x="9420" y="10442"/>
                      <a:pt x="9923" y="10302"/>
                    </a:cubicBezTo>
                    <a:lnTo>
                      <a:pt x="9923" y="10302"/>
                    </a:lnTo>
                    <a:cubicBezTo>
                      <a:pt x="9619" y="10303"/>
                      <a:pt x="9201" y="10311"/>
                      <a:pt x="8913" y="10450"/>
                    </a:cubicBezTo>
                    <a:lnTo>
                      <a:pt x="7991" y="10450"/>
                    </a:lnTo>
                    <a:cubicBezTo>
                      <a:pt x="6762" y="10450"/>
                      <a:pt x="5680" y="10142"/>
                      <a:pt x="4610" y="9528"/>
                    </a:cubicBezTo>
                    <a:cubicBezTo>
                      <a:pt x="3529" y="9073"/>
                      <a:pt x="2607" y="8298"/>
                      <a:pt x="1992" y="7376"/>
                    </a:cubicBezTo>
                    <a:cubicBezTo>
                      <a:pt x="1230" y="6454"/>
                      <a:pt x="763" y="5385"/>
                      <a:pt x="615" y="4303"/>
                    </a:cubicBezTo>
                    <a:cubicBezTo>
                      <a:pt x="615" y="4155"/>
                      <a:pt x="615" y="3996"/>
                      <a:pt x="455" y="3996"/>
                    </a:cubicBezTo>
                    <a:lnTo>
                      <a:pt x="455" y="4140"/>
                    </a:lnTo>
                    <a:lnTo>
                      <a:pt x="455" y="4140"/>
                    </a:lnTo>
                    <a:cubicBezTo>
                      <a:pt x="212" y="2800"/>
                      <a:pt x="346" y="1409"/>
                      <a:pt x="763"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51"/>
            <p:cNvSpPr/>
            <p:nvPr/>
          </p:nvSpPr>
          <p:spPr>
            <a:xfrm>
              <a:off x="5846450" y="0"/>
              <a:ext cx="3309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_1">
    <p:spTree>
      <p:nvGrpSpPr>
        <p:cNvPr id="1715" name="Shape 1715"/>
        <p:cNvGrpSpPr/>
        <p:nvPr/>
      </p:nvGrpSpPr>
      <p:grpSpPr>
        <a:xfrm>
          <a:off x="0" y="0"/>
          <a:ext cx="0" cy="0"/>
          <a:chOff x="0" y="0"/>
          <a:chExt cx="0" cy="0"/>
        </a:xfrm>
      </p:grpSpPr>
      <p:grpSp>
        <p:nvGrpSpPr>
          <p:cNvPr id="1716" name="Google Shape;1716;p52"/>
          <p:cNvGrpSpPr/>
          <p:nvPr/>
        </p:nvGrpSpPr>
        <p:grpSpPr>
          <a:xfrm rot="1122295">
            <a:off x="-2419547" y="-761329"/>
            <a:ext cx="12897237" cy="7458700"/>
            <a:chOff x="-2185626" y="1291077"/>
            <a:chExt cx="12897002" cy="7458565"/>
          </a:xfrm>
        </p:grpSpPr>
        <p:sp>
          <p:nvSpPr>
            <p:cNvPr id="1717" name="Google Shape;1717;p52"/>
            <p:cNvSpPr/>
            <p:nvPr/>
          </p:nvSpPr>
          <p:spPr>
            <a:xfrm rot="-5400000">
              <a:off x="2250326" y="288592"/>
              <a:ext cx="5205900" cy="117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2"/>
            <p:cNvSpPr/>
            <p:nvPr/>
          </p:nvSpPr>
          <p:spPr>
            <a:xfrm rot="-4841986">
              <a:off x="3041280" y="-2838038"/>
              <a:ext cx="2268692" cy="12520435"/>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_1_1">
    <p:spTree>
      <p:nvGrpSpPr>
        <p:cNvPr id="1719" name="Shape 1719"/>
        <p:cNvGrpSpPr/>
        <p:nvPr/>
      </p:nvGrpSpPr>
      <p:grpSpPr>
        <a:xfrm>
          <a:off x="0" y="0"/>
          <a:ext cx="0" cy="0"/>
          <a:chOff x="0" y="0"/>
          <a:chExt cx="0" cy="0"/>
        </a:xfrm>
      </p:grpSpPr>
      <p:grpSp>
        <p:nvGrpSpPr>
          <p:cNvPr id="1720" name="Google Shape;1720;p53"/>
          <p:cNvGrpSpPr/>
          <p:nvPr/>
        </p:nvGrpSpPr>
        <p:grpSpPr>
          <a:xfrm rot="5400000">
            <a:off x="-250488" y="-1316547"/>
            <a:ext cx="7035315" cy="7458565"/>
            <a:chOff x="-2185626" y="1291077"/>
            <a:chExt cx="12897002" cy="7458565"/>
          </a:xfrm>
        </p:grpSpPr>
        <p:sp>
          <p:nvSpPr>
            <p:cNvPr id="1721" name="Google Shape;1721;p53"/>
            <p:cNvSpPr/>
            <p:nvPr/>
          </p:nvSpPr>
          <p:spPr>
            <a:xfrm rot="-5400000">
              <a:off x="2250326" y="288592"/>
              <a:ext cx="5205900" cy="117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rot="-4841986">
              <a:off x="3041280" y="-2838038"/>
              <a:ext cx="2268692" cy="12520435"/>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5_1_1_1">
    <p:spTree>
      <p:nvGrpSpPr>
        <p:cNvPr id="1723" name="Shape 1723"/>
        <p:cNvGrpSpPr/>
        <p:nvPr/>
      </p:nvGrpSpPr>
      <p:grpSpPr>
        <a:xfrm>
          <a:off x="0" y="0"/>
          <a:ext cx="0" cy="0"/>
          <a:chOff x="0" y="0"/>
          <a:chExt cx="0" cy="0"/>
        </a:xfrm>
      </p:grpSpPr>
      <p:grpSp>
        <p:nvGrpSpPr>
          <p:cNvPr id="1724" name="Google Shape;1724;p54"/>
          <p:cNvGrpSpPr/>
          <p:nvPr/>
        </p:nvGrpSpPr>
        <p:grpSpPr>
          <a:xfrm rot="-5400000">
            <a:off x="2988012" y="-935547"/>
            <a:ext cx="7035315" cy="7458565"/>
            <a:chOff x="-2185626" y="1291077"/>
            <a:chExt cx="12897002" cy="7458565"/>
          </a:xfrm>
        </p:grpSpPr>
        <p:sp>
          <p:nvSpPr>
            <p:cNvPr id="1725" name="Google Shape;1725;p54"/>
            <p:cNvSpPr/>
            <p:nvPr/>
          </p:nvSpPr>
          <p:spPr>
            <a:xfrm rot="-5400000">
              <a:off x="2250326" y="288592"/>
              <a:ext cx="5205900" cy="117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rot="-4841986">
              <a:off x="3041280" y="-2838038"/>
              <a:ext cx="2268692" cy="12520435"/>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grpSp>
        <p:nvGrpSpPr>
          <p:cNvPr id="42" name="Google Shape;42;p7"/>
          <p:cNvGrpSpPr/>
          <p:nvPr/>
        </p:nvGrpSpPr>
        <p:grpSpPr>
          <a:xfrm>
            <a:off x="0" y="-617058"/>
            <a:ext cx="7147429" cy="7426264"/>
            <a:chOff x="0" y="-617058"/>
            <a:chExt cx="7147429" cy="7426264"/>
          </a:xfrm>
        </p:grpSpPr>
        <p:sp>
          <p:nvSpPr>
            <p:cNvPr id="43" name="Google Shape;43;p7"/>
            <p:cNvSpPr/>
            <p:nvPr/>
          </p:nvSpPr>
          <p:spPr>
            <a:xfrm>
              <a:off x="0" y="-3475"/>
              <a:ext cx="5017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7"/>
            <p:cNvGrpSpPr/>
            <p:nvPr/>
          </p:nvGrpSpPr>
          <p:grpSpPr>
            <a:xfrm flipH="1">
              <a:off x="3226475" y="-617058"/>
              <a:ext cx="3920954" cy="7426264"/>
              <a:chOff x="2810705" y="-617058"/>
              <a:chExt cx="3920954" cy="7426264"/>
            </a:xfrm>
          </p:grpSpPr>
          <p:sp>
            <p:nvSpPr>
              <p:cNvPr id="45" name="Google Shape;45;p7"/>
              <p:cNvSpPr/>
              <p:nvPr/>
            </p:nvSpPr>
            <p:spPr>
              <a:xfrm rot="-9879004">
                <a:off x="3715625" y="-46465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4758675" y="-10650"/>
                <a:ext cx="421800" cy="51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7"/>
          <p:cNvSpPr txBox="1"/>
          <p:nvPr>
            <p:ph type="title"/>
          </p:nvPr>
        </p:nvSpPr>
        <p:spPr>
          <a:xfrm>
            <a:off x="725200" y="431750"/>
            <a:ext cx="3032700" cy="16164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lgn="ctr">
              <a:spcBef>
                <a:spcPts val="0"/>
              </a:spcBef>
              <a:spcAft>
                <a:spcPts val="0"/>
              </a:spcAft>
              <a:buSzPts val="4800"/>
              <a:buFont typeface="Bebas Neue"/>
              <a:buNone/>
              <a:defRPr sz="4800">
                <a:latin typeface="Bebas Neue"/>
                <a:ea typeface="Bebas Neue"/>
                <a:cs typeface="Bebas Neue"/>
                <a:sym typeface="Bebas Neue"/>
              </a:defRPr>
            </a:lvl2pPr>
            <a:lvl3pPr lvl="2" rtl="0" algn="ctr">
              <a:spcBef>
                <a:spcPts val="0"/>
              </a:spcBef>
              <a:spcAft>
                <a:spcPts val="0"/>
              </a:spcAft>
              <a:buSzPts val="4800"/>
              <a:buFont typeface="Bebas Neue"/>
              <a:buNone/>
              <a:defRPr sz="4800">
                <a:latin typeface="Bebas Neue"/>
                <a:ea typeface="Bebas Neue"/>
                <a:cs typeface="Bebas Neue"/>
                <a:sym typeface="Bebas Neue"/>
              </a:defRPr>
            </a:lvl3pPr>
            <a:lvl4pPr lvl="3" rtl="0" algn="ctr">
              <a:spcBef>
                <a:spcPts val="0"/>
              </a:spcBef>
              <a:spcAft>
                <a:spcPts val="0"/>
              </a:spcAft>
              <a:buSzPts val="4800"/>
              <a:buFont typeface="Bebas Neue"/>
              <a:buNone/>
              <a:defRPr sz="4800">
                <a:latin typeface="Bebas Neue"/>
                <a:ea typeface="Bebas Neue"/>
                <a:cs typeface="Bebas Neue"/>
                <a:sym typeface="Bebas Neue"/>
              </a:defRPr>
            </a:lvl4pPr>
            <a:lvl5pPr lvl="4" rtl="0" algn="ctr">
              <a:spcBef>
                <a:spcPts val="0"/>
              </a:spcBef>
              <a:spcAft>
                <a:spcPts val="0"/>
              </a:spcAft>
              <a:buSzPts val="4800"/>
              <a:buFont typeface="Bebas Neue"/>
              <a:buNone/>
              <a:defRPr sz="4800">
                <a:latin typeface="Bebas Neue"/>
                <a:ea typeface="Bebas Neue"/>
                <a:cs typeface="Bebas Neue"/>
                <a:sym typeface="Bebas Neue"/>
              </a:defRPr>
            </a:lvl5pPr>
            <a:lvl6pPr lvl="5" rtl="0" algn="ctr">
              <a:spcBef>
                <a:spcPts val="0"/>
              </a:spcBef>
              <a:spcAft>
                <a:spcPts val="0"/>
              </a:spcAft>
              <a:buSzPts val="4800"/>
              <a:buFont typeface="Bebas Neue"/>
              <a:buNone/>
              <a:defRPr sz="4800">
                <a:latin typeface="Bebas Neue"/>
                <a:ea typeface="Bebas Neue"/>
                <a:cs typeface="Bebas Neue"/>
                <a:sym typeface="Bebas Neue"/>
              </a:defRPr>
            </a:lvl6pPr>
            <a:lvl7pPr lvl="6" rtl="0" algn="ctr">
              <a:spcBef>
                <a:spcPts val="0"/>
              </a:spcBef>
              <a:spcAft>
                <a:spcPts val="0"/>
              </a:spcAft>
              <a:buSzPts val="4800"/>
              <a:buFont typeface="Bebas Neue"/>
              <a:buNone/>
              <a:defRPr sz="4800">
                <a:latin typeface="Bebas Neue"/>
                <a:ea typeface="Bebas Neue"/>
                <a:cs typeface="Bebas Neue"/>
                <a:sym typeface="Bebas Neue"/>
              </a:defRPr>
            </a:lvl7pPr>
            <a:lvl8pPr lvl="7" rtl="0" algn="ctr">
              <a:spcBef>
                <a:spcPts val="0"/>
              </a:spcBef>
              <a:spcAft>
                <a:spcPts val="0"/>
              </a:spcAft>
              <a:buSzPts val="4800"/>
              <a:buFont typeface="Bebas Neue"/>
              <a:buNone/>
              <a:defRPr sz="4800">
                <a:latin typeface="Bebas Neue"/>
                <a:ea typeface="Bebas Neue"/>
                <a:cs typeface="Bebas Neue"/>
                <a:sym typeface="Bebas Neue"/>
              </a:defRPr>
            </a:lvl8pPr>
            <a:lvl9pPr lvl="8" rtl="0" algn="ctr">
              <a:spcBef>
                <a:spcPts val="0"/>
              </a:spcBef>
              <a:spcAft>
                <a:spcPts val="0"/>
              </a:spcAft>
              <a:buSzPts val="4800"/>
              <a:buFont typeface="Bebas Neue"/>
              <a:buNone/>
              <a:defRPr sz="4800">
                <a:latin typeface="Bebas Neue"/>
                <a:ea typeface="Bebas Neue"/>
                <a:cs typeface="Bebas Neue"/>
                <a:sym typeface="Bebas Neue"/>
              </a:defRPr>
            </a:lvl9pPr>
          </a:lstStyle>
          <a:p/>
        </p:txBody>
      </p:sp>
      <p:sp>
        <p:nvSpPr>
          <p:cNvPr id="48" name="Google Shape;48;p7"/>
          <p:cNvSpPr txBox="1"/>
          <p:nvPr>
            <p:ph idx="1" type="subTitle"/>
          </p:nvPr>
        </p:nvSpPr>
        <p:spPr>
          <a:xfrm>
            <a:off x="725200" y="2277450"/>
            <a:ext cx="3920700" cy="223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5477900" y="450150"/>
            <a:ext cx="2966700" cy="2344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6000"/>
              <a:buNone/>
              <a:defRPr sz="60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grpSp>
        <p:nvGrpSpPr>
          <p:cNvPr id="52" name="Google Shape;52;p9"/>
          <p:cNvGrpSpPr/>
          <p:nvPr/>
        </p:nvGrpSpPr>
        <p:grpSpPr>
          <a:xfrm>
            <a:off x="-327176" y="220505"/>
            <a:ext cx="9826217" cy="7656585"/>
            <a:chOff x="-327176" y="-1496445"/>
            <a:chExt cx="9826217" cy="7656585"/>
          </a:xfrm>
        </p:grpSpPr>
        <p:sp>
          <p:nvSpPr>
            <p:cNvPr id="53" name="Google Shape;53;p9"/>
            <p:cNvSpPr/>
            <p:nvPr/>
          </p:nvSpPr>
          <p:spPr>
            <a:xfrm rot="-4479001">
              <a:off x="3189250" y="-3613855"/>
              <a:ext cx="2793365" cy="9422918"/>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rot="5400000">
              <a:off x="3429200" y="-2253348"/>
              <a:ext cx="2279700" cy="91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rot="6300003">
              <a:off x="3189241" y="-1119840"/>
              <a:ext cx="2793369" cy="9422931"/>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9"/>
          <p:cNvSpPr txBox="1"/>
          <p:nvPr>
            <p:ph idx="1" type="subTitle"/>
          </p:nvPr>
        </p:nvSpPr>
        <p:spPr>
          <a:xfrm>
            <a:off x="1723050" y="3471125"/>
            <a:ext cx="5697900" cy="97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 name="Google Shape;57;p9"/>
          <p:cNvSpPr txBox="1"/>
          <p:nvPr>
            <p:ph type="title"/>
          </p:nvPr>
        </p:nvSpPr>
        <p:spPr>
          <a:xfrm>
            <a:off x="725200" y="431750"/>
            <a:ext cx="2952900" cy="12570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7200">
                <a:solidFill>
                  <a:schemeClr val="accent1"/>
                </a:solidFill>
              </a:defRPr>
            </a:lvl1pPr>
            <a:lvl2pPr lvl="1" rtl="0" algn="ctr">
              <a:spcBef>
                <a:spcPts val="0"/>
              </a:spcBef>
              <a:spcAft>
                <a:spcPts val="0"/>
              </a:spcAft>
              <a:buSzPts val="4800"/>
              <a:buFont typeface="Bebas Neue"/>
              <a:buNone/>
              <a:defRPr sz="4800">
                <a:latin typeface="Bebas Neue"/>
                <a:ea typeface="Bebas Neue"/>
                <a:cs typeface="Bebas Neue"/>
                <a:sym typeface="Bebas Neue"/>
              </a:defRPr>
            </a:lvl2pPr>
            <a:lvl3pPr lvl="2" rtl="0" algn="ctr">
              <a:spcBef>
                <a:spcPts val="0"/>
              </a:spcBef>
              <a:spcAft>
                <a:spcPts val="0"/>
              </a:spcAft>
              <a:buSzPts val="4800"/>
              <a:buFont typeface="Bebas Neue"/>
              <a:buNone/>
              <a:defRPr sz="4800">
                <a:latin typeface="Bebas Neue"/>
                <a:ea typeface="Bebas Neue"/>
                <a:cs typeface="Bebas Neue"/>
                <a:sym typeface="Bebas Neue"/>
              </a:defRPr>
            </a:lvl3pPr>
            <a:lvl4pPr lvl="3" rtl="0" algn="ctr">
              <a:spcBef>
                <a:spcPts val="0"/>
              </a:spcBef>
              <a:spcAft>
                <a:spcPts val="0"/>
              </a:spcAft>
              <a:buSzPts val="4800"/>
              <a:buFont typeface="Bebas Neue"/>
              <a:buNone/>
              <a:defRPr sz="4800">
                <a:latin typeface="Bebas Neue"/>
                <a:ea typeface="Bebas Neue"/>
                <a:cs typeface="Bebas Neue"/>
                <a:sym typeface="Bebas Neue"/>
              </a:defRPr>
            </a:lvl4pPr>
            <a:lvl5pPr lvl="4" rtl="0" algn="ctr">
              <a:spcBef>
                <a:spcPts val="0"/>
              </a:spcBef>
              <a:spcAft>
                <a:spcPts val="0"/>
              </a:spcAft>
              <a:buSzPts val="4800"/>
              <a:buFont typeface="Bebas Neue"/>
              <a:buNone/>
              <a:defRPr sz="4800">
                <a:latin typeface="Bebas Neue"/>
                <a:ea typeface="Bebas Neue"/>
                <a:cs typeface="Bebas Neue"/>
                <a:sym typeface="Bebas Neue"/>
              </a:defRPr>
            </a:lvl5pPr>
            <a:lvl6pPr lvl="5" rtl="0" algn="ctr">
              <a:spcBef>
                <a:spcPts val="0"/>
              </a:spcBef>
              <a:spcAft>
                <a:spcPts val="0"/>
              </a:spcAft>
              <a:buSzPts val="4800"/>
              <a:buFont typeface="Bebas Neue"/>
              <a:buNone/>
              <a:defRPr sz="4800">
                <a:latin typeface="Bebas Neue"/>
                <a:ea typeface="Bebas Neue"/>
                <a:cs typeface="Bebas Neue"/>
                <a:sym typeface="Bebas Neue"/>
              </a:defRPr>
            </a:lvl6pPr>
            <a:lvl7pPr lvl="6" rtl="0" algn="ctr">
              <a:spcBef>
                <a:spcPts val="0"/>
              </a:spcBef>
              <a:spcAft>
                <a:spcPts val="0"/>
              </a:spcAft>
              <a:buSzPts val="4800"/>
              <a:buFont typeface="Bebas Neue"/>
              <a:buNone/>
              <a:defRPr sz="4800">
                <a:latin typeface="Bebas Neue"/>
                <a:ea typeface="Bebas Neue"/>
                <a:cs typeface="Bebas Neue"/>
                <a:sym typeface="Bebas Neue"/>
              </a:defRPr>
            </a:lvl7pPr>
            <a:lvl8pPr lvl="7" rtl="0" algn="ctr">
              <a:spcBef>
                <a:spcPts val="0"/>
              </a:spcBef>
              <a:spcAft>
                <a:spcPts val="0"/>
              </a:spcAft>
              <a:buSzPts val="4800"/>
              <a:buFont typeface="Bebas Neue"/>
              <a:buNone/>
              <a:defRPr sz="4800">
                <a:latin typeface="Bebas Neue"/>
                <a:ea typeface="Bebas Neue"/>
                <a:cs typeface="Bebas Neue"/>
                <a:sym typeface="Bebas Neue"/>
              </a:defRPr>
            </a:lvl8pPr>
            <a:lvl9pPr lvl="8" rtl="0" algn="ctr">
              <a:spcBef>
                <a:spcPts val="0"/>
              </a:spcBef>
              <a:spcAft>
                <a:spcPts val="0"/>
              </a:spcAft>
              <a:buSzPts val="4800"/>
              <a:buFont typeface="Bebas Neue"/>
              <a:buNone/>
              <a:defRPr sz="4800">
                <a:latin typeface="Bebas Neue"/>
                <a:ea typeface="Bebas Neue"/>
                <a:cs typeface="Bebas Neue"/>
                <a:sym typeface="Bebas Neu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0"/>
          <p:cNvSpPr txBox="1"/>
          <p:nvPr>
            <p:ph type="title"/>
          </p:nvPr>
        </p:nvSpPr>
        <p:spPr>
          <a:xfrm>
            <a:off x="4463825" y="579000"/>
            <a:ext cx="3980700" cy="3985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6000"/>
              <a:buNone/>
              <a:defRPr sz="60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21.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image" Target="../media/image19.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1.xml"/><Relationship Id="rId3"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31.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pic>
        <p:nvPicPr>
          <p:cNvPr id="1731" name="Google Shape;1731;p55"/>
          <p:cNvPicPr preferRelativeResize="0"/>
          <p:nvPr/>
        </p:nvPicPr>
        <p:blipFill rotWithShape="1">
          <a:blip r:embed="rId3">
            <a:alphaModFix/>
          </a:blip>
          <a:srcRect b="0" l="7115" r="15961" t="0"/>
          <a:stretch/>
        </p:blipFill>
        <p:spPr>
          <a:xfrm>
            <a:off x="-89825" y="0"/>
            <a:ext cx="4571951" cy="5143500"/>
          </a:xfrm>
          <a:prstGeom prst="rect">
            <a:avLst/>
          </a:prstGeom>
          <a:noFill/>
          <a:ln>
            <a:noFill/>
          </a:ln>
        </p:spPr>
      </p:pic>
      <p:sp>
        <p:nvSpPr>
          <p:cNvPr id="1732" name="Google Shape;1732;p55"/>
          <p:cNvSpPr txBox="1"/>
          <p:nvPr>
            <p:ph type="ctrTitle"/>
          </p:nvPr>
        </p:nvSpPr>
        <p:spPr>
          <a:xfrm>
            <a:off x="4801900" y="855125"/>
            <a:ext cx="3872400" cy="164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000"/>
              <a:t>IST 659</a:t>
            </a:r>
            <a:endParaRPr b="1" sz="5000"/>
          </a:p>
          <a:p>
            <a:pPr indent="0" lvl="0" marL="0" rtl="0" algn="ctr">
              <a:spcBef>
                <a:spcPts val="0"/>
              </a:spcBef>
              <a:spcAft>
                <a:spcPts val="0"/>
              </a:spcAft>
              <a:buNone/>
            </a:pPr>
            <a:r>
              <a:rPr b="1" lang="en" sz="5000"/>
              <a:t>Final PROJECT</a:t>
            </a:r>
            <a:endParaRPr b="1" sz="5000"/>
          </a:p>
        </p:txBody>
      </p:sp>
      <p:sp>
        <p:nvSpPr>
          <p:cNvPr id="1733" name="Google Shape;1733;p55"/>
          <p:cNvSpPr/>
          <p:nvPr/>
        </p:nvSpPr>
        <p:spPr>
          <a:xfrm rot="-9879004">
            <a:off x="3516450" y="-46465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txBox="1"/>
          <p:nvPr/>
        </p:nvSpPr>
        <p:spPr>
          <a:xfrm>
            <a:off x="4399600" y="2500325"/>
            <a:ext cx="46770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solidFill>
                  <a:schemeClr val="lt1"/>
                </a:solidFill>
                <a:latin typeface="Bebas Neue"/>
                <a:ea typeface="Bebas Neue"/>
                <a:cs typeface="Bebas Neue"/>
                <a:sym typeface="Bebas Neue"/>
              </a:rPr>
              <a:t>RECIPE MANAGEMENT SYSTEM</a:t>
            </a:r>
            <a:endParaRPr sz="5000">
              <a:solidFill>
                <a:schemeClr val="lt1"/>
              </a:solidFill>
              <a:latin typeface="Bebas Neue"/>
              <a:ea typeface="Bebas Neue"/>
              <a:cs typeface="Bebas Neue"/>
              <a:sym typeface="Bebas Neue"/>
            </a:endParaRPr>
          </a:p>
        </p:txBody>
      </p:sp>
      <p:sp>
        <p:nvSpPr>
          <p:cNvPr id="1735" name="Google Shape;1735;p55"/>
          <p:cNvSpPr txBox="1"/>
          <p:nvPr/>
        </p:nvSpPr>
        <p:spPr>
          <a:xfrm>
            <a:off x="5109900" y="4089650"/>
            <a:ext cx="27516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Didact Gothic"/>
                <a:ea typeface="Didact Gothic"/>
                <a:cs typeface="Didact Gothic"/>
                <a:sym typeface="Didact Gothic"/>
              </a:rPr>
              <a:t>             </a:t>
            </a:r>
            <a:r>
              <a:rPr b="1" lang="en" sz="1800">
                <a:solidFill>
                  <a:schemeClr val="dk1"/>
                </a:solidFill>
                <a:latin typeface="Lora"/>
                <a:ea typeface="Lora"/>
                <a:cs typeface="Lora"/>
                <a:sym typeface="Lora"/>
              </a:rPr>
              <a:t> Prof. Jillian Lando</a:t>
            </a:r>
            <a:endParaRPr b="1" sz="1800">
              <a:solidFill>
                <a:schemeClr val="dk1"/>
              </a:solidFill>
              <a:latin typeface="Lora"/>
              <a:ea typeface="Lora"/>
              <a:cs typeface="Lora"/>
              <a:sym typeface="L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1000"/>
                                        <p:tgtEl>
                                          <p:spTgt spid="17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735"/>
                                        </p:tgtEl>
                                        <p:attrNameLst>
                                          <p:attrName>style.visibility</p:attrName>
                                        </p:attrNameLst>
                                      </p:cBhvr>
                                      <p:to>
                                        <p:strVal val="visible"/>
                                      </p:to>
                                    </p:set>
                                    <p:anim calcmode="lin" valueType="num">
                                      <p:cBhvr additive="base">
                                        <p:cTn dur="1000"/>
                                        <p:tgtEl>
                                          <p:spTgt spid="17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4" name="Shape 1804"/>
        <p:cNvGrpSpPr/>
        <p:nvPr/>
      </p:nvGrpSpPr>
      <p:grpSpPr>
        <a:xfrm>
          <a:off x="0" y="0"/>
          <a:ext cx="0" cy="0"/>
          <a:chOff x="0" y="0"/>
          <a:chExt cx="0" cy="0"/>
        </a:xfrm>
      </p:grpSpPr>
      <p:sp>
        <p:nvSpPr>
          <p:cNvPr id="1805" name="Google Shape;1805;p64"/>
          <p:cNvSpPr txBox="1"/>
          <p:nvPr/>
        </p:nvSpPr>
        <p:spPr>
          <a:xfrm>
            <a:off x="672125" y="3237025"/>
            <a:ext cx="1374000" cy="15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0">
                <a:solidFill>
                  <a:schemeClr val="lt1"/>
                </a:solidFill>
                <a:latin typeface="Bebas Neue"/>
                <a:ea typeface="Bebas Neue"/>
                <a:cs typeface="Bebas Neue"/>
                <a:sym typeface="Bebas Neue"/>
              </a:rPr>
              <a:t>04.</a:t>
            </a:r>
            <a:endParaRPr sz="8000">
              <a:solidFill>
                <a:schemeClr val="lt1"/>
              </a:solidFill>
              <a:latin typeface="Bebas Neue"/>
              <a:ea typeface="Bebas Neue"/>
              <a:cs typeface="Bebas Neue"/>
              <a:sym typeface="Bebas Neue"/>
            </a:endParaRPr>
          </a:p>
        </p:txBody>
      </p:sp>
      <p:sp>
        <p:nvSpPr>
          <p:cNvPr id="1806" name="Google Shape;1806;p64"/>
          <p:cNvSpPr txBox="1"/>
          <p:nvPr/>
        </p:nvSpPr>
        <p:spPr>
          <a:xfrm>
            <a:off x="2046125" y="3447525"/>
            <a:ext cx="59376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chemeClr val="dk1"/>
                </a:solidFill>
                <a:latin typeface="Bebas Neue"/>
                <a:ea typeface="Bebas Neue"/>
                <a:cs typeface="Bebas Neue"/>
                <a:sym typeface="Bebas Neue"/>
              </a:rPr>
              <a:t>Logical</a:t>
            </a:r>
            <a:r>
              <a:rPr lang="en" sz="6000">
                <a:solidFill>
                  <a:schemeClr val="dk1"/>
                </a:solidFill>
                <a:latin typeface="Bebas Neue"/>
                <a:ea typeface="Bebas Neue"/>
                <a:cs typeface="Bebas Neue"/>
                <a:sym typeface="Bebas Neue"/>
              </a:rPr>
              <a:t> Data Model</a:t>
            </a:r>
            <a:endParaRPr sz="6000">
              <a:solidFill>
                <a:schemeClr val="dk1"/>
              </a:solidFill>
              <a:latin typeface="Bebas Neue"/>
              <a:ea typeface="Bebas Neue"/>
              <a:cs typeface="Bebas Neue"/>
              <a:sym typeface="Bebas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05"/>
                                        </p:tgtEl>
                                        <p:attrNameLst>
                                          <p:attrName>style.visibility</p:attrName>
                                        </p:attrNameLst>
                                      </p:cBhvr>
                                      <p:to>
                                        <p:strVal val="visible"/>
                                      </p:to>
                                    </p:set>
                                    <p:animEffect filter="fade" transition="in">
                                      <p:cBhvr>
                                        <p:cTn dur="1000"/>
                                        <p:tgtEl>
                                          <p:spTgt spid="18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06"/>
                                        </p:tgtEl>
                                        <p:attrNameLst>
                                          <p:attrName>style.visibility</p:attrName>
                                        </p:attrNameLst>
                                      </p:cBhvr>
                                      <p:to>
                                        <p:strVal val="visible"/>
                                      </p:to>
                                    </p:set>
                                    <p:animEffect filter="fade" transition="in">
                                      <p:cBhvr>
                                        <p:cTn dur="1000"/>
                                        <p:tgtEl>
                                          <p:spTgt spid="1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pic>
        <p:nvPicPr>
          <p:cNvPr id="1811" name="Google Shape;1811;p65"/>
          <p:cNvPicPr preferRelativeResize="0"/>
          <p:nvPr/>
        </p:nvPicPr>
        <p:blipFill>
          <a:blip r:embed="rId3">
            <a:alphaModFix/>
          </a:blip>
          <a:stretch>
            <a:fillRect/>
          </a:stretch>
        </p:blipFill>
        <p:spPr>
          <a:xfrm>
            <a:off x="291350" y="152400"/>
            <a:ext cx="8561300"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11"/>
                                        </p:tgtEl>
                                        <p:attrNameLst>
                                          <p:attrName>style.visibility</p:attrName>
                                        </p:attrNameLst>
                                      </p:cBhvr>
                                      <p:to>
                                        <p:strVal val="visible"/>
                                      </p:to>
                                    </p:set>
                                    <p:animEffect filter="fade" transition="in">
                                      <p:cBhvr>
                                        <p:cTn dur="1000"/>
                                        <p:tgtEl>
                                          <p:spTgt spid="18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5" name="Shape 1815"/>
        <p:cNvGrpSpPr/>
        <p:nvPr/>
      </p:nvGrpSpPr>
      <p:grpSpPr>
        <a:xfrm>
          <a:off x="0" y="0"/>
          <a:ext cx="0" cy="0"/>
          <a:chOff x="0" y="0"/>
          <a:chExt cx="0" cy="0"/>
        </a:xfrm>
      </p:grpSpPr>
      <p:sp>
        <p:nvSpPr>
          <p:cNvPr id="1816" name="Google Shape;1816;p66"/>
          <p:cNvSpPr txBox="1"/>
          <p:nvPr>
            <p:ph type="title"/>
          </p:nvPr>
        </p:nvSpPr>
        <p:spPr>
          <a:xfrm>
            <a:off x="2421300" y="2408325"/>
            <a:ext cx="4301400" cy="10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t>IMPLEMENTATION</a:t>
            </a:r>
            <a:endParaRPr b="1" sz="6000"/>
          </a:p>
        </p:txBody>
      </p:sp>
      <p:sp>
        <p:nvSpPr>
          <p:cNvPr id="1817" name="Google Shape;1817;p66"/>
          <p:cNvSpPr txBox="1"/>
          <p:nvPr>
            <p:ph idx="2" type="title"/>
          </p:nvPr>
        </p:nvSpPr>
        <p:spPr>
          <a:xfrm>
            <a:off x="3207600" y="1411113"/>
            <a:ext cx="2728800" cy="9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05.</a:t>
            </a:r>
            <a:endParaRPr sz="8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17"/>
                                        </p:tgtEl>
                                        <p:attrNameLst>
                                          <p:attrName>style.visibility</p:attrName>
                                        </p:attrNameLst>
                                      </p:cBhvr>
                                      <p:to>
                                        <p:strVal val="visible"/>
                                      </p:to>
                                    </p:set>
                                    <p:animEffect filter="fade" transition="in">
                                      <p:cBhvr>
                                        <p:cTn dur="1000"/>
                                        <p:tgtEl>
                                          <p:spTgt spid="18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16"/>
                                        </p:tgtEl>
                                        <p:attrNameLst>
                                          <p:attrName>style.visibility</p:attrName>
                                        </p:attrNameLst>
                                      </p:cBhvr>
                                      <p:to>
                                        <p:strVal val="visible"/>
                                      </p:to>
                                    </p:set>
                                    <p:animEffect filter="fade" transition="in">
                                      <p:cBhvr>
                                        <p:cTn dur="1000"/>
                                        <p:tgtEl>
                                          <p:spTgt spid="1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pic>
        <p:nvPicPr>
          <p:cNvPr id="1822" name="Google Shape;1822;p67"/>
          <p:cNvPicPr preferRelativeResize="0"/>
          <p:nvPr/>
        </p:nvPicPr>
        <p:blipFill>
          <a:blip r:embed="rId3">
            <a:alphaModFix/>
          </a:blip>
          <a:stretch>
            <a:fillRect/>
          </a:stretch>
        </p:blipFill>
        <p:spPr>
          <a:xfrm>
            <a:off x="1138238" y="1147763"/>
            <a:ext cx="6867525" cy="284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pic>
        <p:nvPicPr>
          <p:cNvPr id="1827" name="Google Shape;1827;p68"/>
          <p:cNvPicPr preferRelativeResize="0"/>
          <p:nvPr/>
        </p:nvPicPr>
        <p:blipFill>
          <a:blip r:embed="rId3">
            <a:alphaModFix/>
          </a:blip>
          <a:stretch>
            <a:fillRect/>
          </a:stretch>
        </p:blipFill>
        <p:spPr>
          <a:xfrm>
            <a:off x="928688" y="409575"/>
            <a:ext cx="7286625" cy="4324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pic>
        <p:nvPicPr>
          <p:cNvPr id="1832" name="Google Shape;1832;p69"/>
          <p:cNvPicPr preferRelativeResize="0"/>
          <p:nvPr/>
        </p:nvPicPr>
        <p:blipFill>
          <a:blip r:embed="rId3">
            <a:alphaModFix/>
          </a:blip>
          <a:stretch>
            <a:fillRect/>
          </a:stretch>
        </p:blipFill>
        <p:spPr>
          <a:xfrm>
            <a:off x="3004850" y="152400"/>
            <a:ext cx="3134289"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pic>
        <p:nvPicPr>
          <p:cNvPr id="1837" name="Google Shape;1837;p70"/>
          <p:cNvPicPr preferRelativeResize="0"/>
          <p:nvPr/>
        </p:nvPicPr>
        <p:blipFill>
          <a:blip r:embed="rId3">
            <a:alphaModFix/>
          </a:blip>
          <a:stretch>
            <a:fillRect/>
          </a:stretch>
        </p:blipFill>
        <p:spPr>
          <a:xfrm>
            <a:off x="2071688" y="1233488"/>
            <a:ext cx="5000625" cy="267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pic>
        <p:nvPicPr>
          <p:cNvPr id="1842" name="Google Shape;1842;p71"/>
          <p:cNvPicPr preferRelativeResize="0"/>
          <p:nvPr/>
        </p:nvPicPr>
        <p:blipFill>
          <a:blip r:embed="rId3">
            <a:alphaModFix/>
          </a:blip>
          <a:stretch>
            <a:fillRect/>
          </a:stretch>
        </p:blipFill>
        <p:spPr>
          <a:xfrm>
            <a:off x="1619250" y="633413"/>
            <a:ext cx="5905500" cy="387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pic>
        <p:nvPicPr>
          <p:cNvPr id="1847" name="Google Shape;1847;p72"/>
          <p:cNvPicPr preferRelativeResize="0"/>
          <p:nvPr/>
        </p:nvPicPr>
        <p:blipFill>
          <a:blip r:embed="rId3">
            <a:alphaModFix/>
          </a:blip>
          <a:stretch>
            <a:fillRect/>
          </a:stretch>
        </p:blipFill>
        <p:spPr>
          <a:xfrm>
            <a:off x="1166813" y="1128713"/>
            <a:ext cx="6810375" cy="288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pic>
        <p:nvPicPr>
          <p:cNvPr id="1852" name="Google Shape;1852;p73"/>
          <p:cNvPicPr preferRelativeResize="0"/>
          <p:nvPr/>
        </p:nvPicPr>
        <p:blipFill>
          <a:blip r:embed="rId3">
            <a:alphaModFix/>
          </a:blip>
          <a:stretch>
            <a:fillRect/>
          </a:stretch>
        </p:blipFill>
        <p:spPr>
          <a:xfrm>
            <a:off x="152400" y="977175"/>
            <a:ext cx="8839198" cy="31891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9" name="Shape 1739"/>
        <p:cNvGrpSpPr/>
        <p:nvPr/>
      </p:nvGrpSpPr>
      <p:grpSpPr>
        <a:xfrm>
          <a:off x="0" y="0"/>
          <a:ext cx="0" cy="0"/>
          <a:chOff x="0" y="0"/>
          <a:chExt cx="0" cy="0"/>
        </a:xfrm>
      </p:grpSpPr>
      <p:sp>
        <p:nvSpPr>
          <p:cNvPr id="1740" name="Google Shape;1740;p56"/>
          <p:cNvSpPr txBox="1"/>
          <p:nvPr>
            <p:ph type="title"/>
          </p:nvPr>
        </p:nvSpPr>
        <p:spPr>
          <a:xfrm>
            <a:off x="4523400" y="1763550"/>
            <a:ext cx="3921000" cy="1616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6000">
                <a:solidFill>
                  <a:schemeClr val="lt1"/>
                </a:solidFill>
              </a:rPr>
              <a:t>INTRODUCTION</a:t>
            </a:r>
            <a:endParaRPr b="1" sz="6000">
              <a:solidFill>
                <a:schemeClr val="lt1"/>
              </a:solidFill>
            </a:endParaRPr>
          </a:p>
        </p:txBody>
      </p:sp>
      <p:sp>
        <p:nvSpPr>
          <p:cNvPr id="1741" name="Google Shape;1741;p56"/>
          <p:cNvSpPr txBox="1"/>
          <p:nvPr>
            <p:ph idx="2" type="title"/>
          </p:nvPr>
        </p:nvSpPr>
        <p:spPr>
          <a:xfrm>
            <a:off x="5715600" y="1406113"/>
            <a:ext cx="2728800" cy="99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8000"/>
              <a:t>01.</a:t>
            </a:r>
            <a:endParaRPr b="1" sz="8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1000"/>
                                        <p:tgtEl>
                                          <p:spTgt spid="17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000"/>
                                        <p:tgtEl>
                                          <p:spTgt spid="1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pic>
        <p:nvPicPr>
          <p:cNvPr id="1857" name="Google Shape;1857;p74"/>
          <p:cNvPicPr preferRelativeResize="0"/>
          <p:nvPr/>
        </p:nvPicPr>
        <p:blipFill>
          <a:blip r:embed="rId3">
            <a:alphaModFix/>
          </a:blip>
          <a:stretch>
            <a:fillRect/>
          </a:stretch>
        </p:blipFill>
        <p:spPr>
          <a:xfrm>
            <a:off x="204788" y="1090613"/>
            <a:ext cx="8734425" cy="296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1" name="Shape 1861"/>
        <p:cNvGrpSpPr/>
        <p:nvPr/>
      </p:nvGrpSpPr>
      <p:grpSpPr>
        <a:xfrm>
          <a:off x="0" y="0"/>
          <a:ext cx="0" cy="0"/>
          <a:chOff x="0" y="0"/>
          <a:chExt cx="0" cy="0"/>
        </a:xfrm>
      </p:grpSpPr>
      <p:sp>
        <p:nvSpPr>
          <p:cNvPr id="1862" name="Google Shape;1862;p75"/>
          <p:cNvSpPr txBox="1"/>
          <p:nvPr/>
        </p:nvSpPr>
        <p:spPr>
          <a:xfrm>
            <a:off x="1337700" y="128050"/>
            <a:ext cx="646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Stored procedure to check whether the provided rating score is valid (between 1 and 5) and then either updates an existing rating or inserts a new one</a:t>
            </a:r>
            <a:endParaRPr>
              <a:solidFill>
                <a:schemeClr val="dk1"/>
              </a:solidFill>
              <a:latin typeface="Didact Gothic"/>
              <a:ea typeface="Didact Gothic"/>
              <a:cs typeface="Didact Gothic"/>
              <a:sym typeface="Didact Gothic"/>
            </a:endParaRPr>
          </a:p>
        </p:txBody>
      </p:sp>
      <p:pic>
        <p:nvPicPr>
          <p:cNvPr id="1863" name="Google Shape;1863;p75"/>
          <p:cNvPicPr preferRelativeResize="0"/>
          <p:nvPr/>
        </p:nvPicPr>
        <p:blipFill>
          <a:blip r:embed="rId4">
            <a:alphaModFix/>
          </a:blip>
          <a:stretch>
            <a:fillRect/>
          </a:stretch>
        </p:blipFill>
        <p:spPr>
          <a:xfrm>
            <a:off x="300038" y="2075688"/>
            <a:ext cx="8543925" cy="981075"/>
          </a:xfrm>
          <a:prstGeom prst="rect">
            <a:avLst/>
          </a:prstGeom>
          <a:noFill/>
          <a:ln>
            <a:noFill/>
          </a:ln>
        </p:spPr>
      </p:pic>
      <p:pic>
        <p:nvPicPr>
          <p:cNvPr id="1864" name="Google Shape;1864;p75"/>
          <p:cNvPicPr preferRelativeResize="0"/>
          <p:nvPr/>
        </p:nvPicPr>
        <p:blipFill>
          <a:blip r:embed="rId5">
            <a:alphaModFix/>
          </a:blip>
          <a:stretch>
            <a:fillRect/>
          </a:stretch>
        </p:blipFill>
        <p:spPr>
          <a:xfrm>
            <a:off x="300050" y="3383113"/>
            <a:ext cx="3800475" cy="1352550"/>
          </a:xfrm>
          <a:prstGeom prst="rect">
            <a:avLst/>
          </a:prstGeom>
          <a:noFill/>
          <a:ln>
            <a:noFill/>
          </a:ln>
        </p:spPr>
      </p:pic>
      <p:sp>
        <p:nvSpPr>
          <p:cNvPr id="1865" name="Google Shape;1865;p75"/>
          <p:cNvSpPr txBox="1"/>
          <p:nvPr/>
        </p:nvSpPr>
        <p:spPr>
          <a:xfrm>
            <a:off x="300075" y="1075525"/>
            <a:ext cx="85440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 Valid rating</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EXEC sp_add_or_update_rating @UserID = 2, @RecipeID = 1, @RatingScore = 4</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highlight>
                  <a:srgbClr val="FFFFFF"/>
                </a:highlight>
                <a:latin typeface="Courier New"/>
                <a:ea typeface="Courier New"/>
                <a:cs typeface="Courier New"/>
                <a:sym typeface="Courier New"/>
              </a:rPr>
              <a:t>SELECT * FROM ratings WHERE rating_user_id = 2 AND rating_recipe_id = 1</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9" name="Shape 1869"/>
        <p:cNvGrpSpPr/>
        <p:nvPr/>
      </p:nvGrpSpPr>
      <p:grpSpPr>
        <a:xfrm>
          <a:off x="0" y="0"/>
          <a:ext cx="0" cy="0"/>
          <a:chOff x="0" y="0"/>
          <a:chExt cx="0" cy="0"/>
        </a:xfrm>
      </p:grpSpPr>
      <p:sp>
        <p:nvSpPr>
          <p:cNvPr id="1870" name="Google Shape;1870;p76"/>
          <p:cNvSpPr txBox="1"/>
          <p:nvPr/>
        </p:nvSpPr>
        <p:spPr>
          <a:xfrm>
            <a:off x="1337700" y="128050"/>
            <a:ext cx="646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Stored procedure to check whether the provided rating score is valid (between 1 and 5) and then either updates an existing rating or inserts a new one</a:t>
            </a:r>
            <a:endParaRPr>
              <a:solidFill>
                <a:schemeClr val="dk1"/>
              </a:solidFill>
              <a:latin typeface="Didact Gothic"/>
              <a:ea typeface="Didact Gothic"/>
              <a:cs typeface="Didact Gothic"/>
              <a:sym typeface="Didact Gothic"/>
            </a:endParaRPr>
          </a:p>
        </p:txBody>
      </p:sp>
      <p:pic>
        <p:nvPicPr>
          <p:cNvPr id="1871" name="Google Shape;1871;p76"/>
          <p:cNvPicPr preferRelativeResize="0"/>
          <p:nvPr/>
        </p:nvPicPr>
        <p:blipFill>
          <a:blip r:embed="rId4">
            <a:alphaModFix/>
          </a:blip>
          <a:stretch>
            <a:fillRect/>
          </a:stretch>
        </p:blipFill>
        <p:spPr>
          <a:xfrm>
            <a:off x="247650" y="1951700"/>
            <a:ext cx="8648700" cy="962025"/>
          </a:xfrm>
          <a:prstGeom prst="rect">
            <a:avLst/>
          </a:prstGeom>
          <a:noFill/>
          <a:ln>
            <a:noFill/>
          </a:ln>
        </p:spPr>
      </p:pic>
      <p:pic>
        <p:nvPicPr>
          <p:cNvPr id="1872" name="Google Shape;1872;p76"/>
          <p:cNvPicPr preferRelativeResize="0"/>
          <p:nvPr/>
        </p:nvPicPr>
        <p:blipFill>
          <a:blip r:embed="rId5">
            <a:alphaModFix/>
          </a:blip>
          <a:stretch>
            <a:fillRect/>
          </a:stretch>
        </p:blipFill>
        <p:spPr>
          <a:xfrm>
            <a:off x="247650" y="3279500"/>
            <a:ext cx="5562600" cy="1352550"/>
          </a:xfrm>
          <a:prstGeom prst="rect">
            <a:avLst/>
          </a:prstGeom>
          <a:noFill/>
          <a:ln>
            <a:noFill/>
          </a:ln>
        </p:spPr>
      </p:pic>
      <p:sp>
        <p:nvSpPr>
          <p:cNvPr id="1873" name="Google Shape;1873;p76"/>
          <p:cNvSpPr txBox="1"/>
          <p:nvPr/>
        </p:nvSpPr>
        <p:spPr>
          <a:xfrm>
            <a:off x="247650" y="1048900"/>
            <a:ext cx="86487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 Invalid rating</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EXEC sp_add_or_update_rating @UserID = 2, @RecipeID = 1, @RatingScore = 6</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highlight>
                  <a:srgbClr val="FFFFFF"/>
                </a:highlight>
                <a:latin typeface="Courier New"/>
                <a:ea typeface="Courier New"/>
                <a:cs typeface="Courier New"/>
                <a:sym typeface="Courier New"/>
              </a:rPr>
              <a:t>SELECT * FROM ratings WHERE rating_user_id = 2 AND rating_recipe_id = 1</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7" name="Shape 1877"/>
        <p:cNvGrpSpPr/>
        <p:nvPr/>
      </p:nvGrpSpPr>
      <p:grpSpPr>
        <a:xfrm>
          <a:off x="0" y="0"/>
          <a:ext cx="0" cy="0"/>
          <a:chOff x="0" y="0"/>
          <a:chExt cx="0" cy="0"/>
        </a:xfrm>
      </p:grpSpPr>
      <p:sp>
        <p:nvSpPr>
          <p:cNvPr id="1878" name="Google Shape;1878;p77"/>
          <p:cNvSpPr txBox="1"/>
          <p:nvPr/>
        </p:nvSpPr>
        <p:spPr>
          <a:xfrm>
            <a:off x="1337700" y="128050"/>
            <a:ext cx="646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Trigger to ensure that only valid difficulty levels (easy, medium, difficult) are inserted or updated in the recipes table</a:t>
            </a:r>
            <a:endParaRPr>
              <a:solidFill>
                <a:schemeClr val="dk1"/>
              </a:solidFill>
              <a:latin typeface="Didact Gothic"/>
              <a:ea typeface="Didact Gothic"/>
              <a:cs typeface="Didact Gothic"/>
              <a:sym typeface="Didact Gothic"/>
            </a:endParaRPr>
          </a:p>
        </p:txBody>
      </p:sp>
      <p:pic>
        <p:nvPicPr>
          <p:cNvPr id="1879" name="Google Shape;1879;p77"/>
          <p:cNvPicPr preferRelativeResize="0"/>
          <p:nvPr/>
        </p:nvPicPr>
        <p:blipFill>
          <a:blip r:embed="rId4">
            <a:alphaModFix/>
          </a:blip>
          <a:stretch>
            <a:fillRect/>
          </a:stretch>
        </p:blipFill>
        <p:spPr>
          <a:xfrm>
            <a:off x="152400" y="1954000"/>
            <a:ext cx="8839200" cy="560196"/>
          </a:xfrm>
          <a:prstGeom prst="rect">
            <a:avLst/>
          </a:prstGeom>
          <a:noFill/>
          <a:ln>
            <a:noFill/>
          </a:ln>
        </p:spPr>
      </p:pic>
      <p:pic>
        <p:nvPicPr>
          <p:cNvPr id="1880" name="Google Shape;1880;p77"/>
          <p:cNvPicPr preferRelativeResize="0"/>
          <p:nvPr/>
        </p:nvPicPr>
        <p:blipFill>
          <a:blip r:embed="rId5">
            <a:alphaModFix/>
          </a:blip>
          <a:stretch>
            <a:fillRect/>
          </a:stretch>
        </p:blipFill>
        <p:spPr>
          <a:xfrm>
            <a:off x="152400" y="3645946"/>
            <a:ext cx="6496050" cy="1219200"/>
          </a:xfrm>
          <a:prstGeom prst="rect">
            <a:avLst/>
          </a:prstGeom>
          <a:noFill/>
          <a:ln>
            <a:noFill/>
          </a:ln>
        </p:spPr>
      </p:pic>
      <p:sp>
        <p:nvSpPr>
          <p:cNvPr id="1881" name="Google Shape;1881;p77"/>
          <p:cNvSpPr txBox="1"/>
          <p:nvPr/>
        </p:nvSpPr>
        <p:spPr>
          <a:xfrm>
            <a:off x="152400" y="1082600"/>
            <a:ext cx="8839200" cy="7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 Valid difficulty level</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UPDATE recipes SET difficulty_level = 'Easy' WHERE recipe_id = 1</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highlight>
                  <a:srgbClr val="FFFFFF"/>
                </a:highlight>
                <a:latin typeface="Courier New"/>
                <a:ea typeface="Courier New"/>
                <a:cs typeface="Courier New"/>
                <a:sym typeface="Courier New"/>
              </a:rPr>
              <a:t>SELECT * FROM recipes WHERE recipe_id = 1</a:t>
            </a:r>
            <a:endParaRPr sz="1050">
              <a:highlight>
                <a:srgbClr val="FFFFFF"/>
              </a:highlight>
              <a:latin typeface="Courier New"/>
              <a:ea typeface="Courier New"/>
              <a:cs typeface="Courier New"/>
              <a:sym typeface="Courier New"/>
            </a:endParaRPr>
          </a:p>
        </p:txBody>
      </p:sp>
      <p:sp>
        <p:nvSpPr>
          <p:cNvPr id="1882" name="Google Shape;1882;p77"/>
          <p:cNvSpPr txBox="1"/>
          <p:nvPr/>
        </p:nvSpPr>
        <p:spPr>
          <a:xfrm>
            <a:off x="152400" y="2704625"/>
            <a:ext cx="87087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 Invalid difficulty level</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UPDATE recipes SET difficulty_level = 'Hard' WHERE recipe_id = 1</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highlight>
                  <a:srgbClr val="FFFFFF"/>
                </a:highlight>
                <a:latin typeface="Courier New"/>
                <a:ea typeface="Courier New"/>
                <a:cs typeface="Courier New"/>
                <a:sym typeface="Courier New"/>
              </a:rPr>
              <a:t>SELECT * FROM recipes WHERE recipe_id = 1</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6" name="Shape 1886"/>
        <p:cNvGrpSpPr/>
        <p:nvPr/>
      </p:nvGrpSpPr>
      <p:grpSpPr>
        <a:xfrm>
          <a:off x="0" y="0"/>
          <a:ext cx="0" cy="0"/>
          <a:chOff x="0" y="0"/>
          <a:chExt cx="0" cy="0"/>
        </a:xfrm>
      </p:grpSpPr>
      <p:sp>
        <p:nvSpPr>
          <p:cNvPr id="1887" name="Google Shape;1887;p78"/>
          <p:cNvSpPr txBox="1"/>
          <p:nvPr>
            <p:ph type="title"/>
          </p:nvPr>
        </p:nvSpPr>
        <p:spPr>
          <a:xfrm>
            <a:off x="4234775" y="1985050"/>
            <a:ext cx="4499400" cy="209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lt1"/>
                </a:solidFill>
              </a:rPr>
              <a:t>USER INTERFACE </a:t>
            </a:r>
            <a:r>
              <a:rPr lang="en">
                <a:solidFill>
                  <a:schemeClr val="lt1"/>
                </a:solidFill>
              </a:rPr>
              <a:t>DESIGN</a:t>
            </a:r>
            <a:endParaRPr/>
          </a:p>
        </p:txBody>
      </p:sp>
      <p:sp>
        <p:nvSpPr>
          <p:cNvPr id="1888" name="Google Shape;1888;p78"/>
          <p:cNvSpPr txBox="1"/>
          <p:nvPr/>
        </p:nvSpPr>
        <p:spPr>
          <a:xfrm>
            <a:off x="4849975" y="760350"/>
            <a:ext cx="1295400" cy="10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0">
                <a:solidFill>
                  <a:schemeClr val="lt2"/>
                </a:solidFill>
                <a:latin typeface="Bebas Neue"/>
                <a:ea typeface="Bebas Neue"/>
                <a:cs typeface="Bebas Neue"/>
                <a:sym typeface="Bebas Neue"/>
              </a:rPr>
              <a:t>06.</a:t>
            </a:r>
            <a:endParaRPr b="1" sz="8000">
              <a:solidFill>
                <a:schemeClr val="lt2"/>
              </a:solidFill>
              <a:latin typeface="Bebas Neue"/>
              <a:ea typeface="Bebas Neue"/>
              <a:cs typeface="Bebas Neue"/>
              <a:sym typeface="Bebas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88"/>
                                        </p:tgtEl>
                                        <p:attrNameLst>
                                          <p:attrName>style.visibility</p:attrName>
                                        </p:attrNameLst>
                                      </p:cBhvr>
                                      <p:to>
                                        <p:strVal val="visible"/>
                                      </p:to>
                                    </p:set>
                                    <p:animEffect filter="fade" transition="in">
                                      <p:cBhvr>
                                        <p:cTn dur="1000"/>
                                        <p:tgtEl>
                                          <p:spTgt spid="18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87"/>
                                        </p:tgtEl>
                                        <p:attrNameLst>
                                          <p:attrName>style.visibility</p:attrName>
                                        </p:attrNameLst>
                                      </p:cBhvr>
                                      <p:to>
                                        <p:strVal val="visible"/>
                                      </p:to>
                                    </p:set>
                                    <p:animEffect filter="fade" transition="in">
                                      <p:cBhvr>
                                        <p:cTn dur="1000"/>
                                        <p:tgtEl>
                                          <p:spTgt spid="1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pic>
        <p:nvPicPr>
          <p:cNvPr id="1893" name="Google Shape;1893;p79"/>
          <p:cNvPicPr preferRelativeResize="0"/>
          <p:nvPr/>
        </p:nvPicPr>
        <p:blipFill>
          <a:blip r:embed="rId3">
            <a:alphaModFix/>
          </a:blip>
          <a:stretch>
            <a:fillRect/>
          </a:stretch>
        </p:blipFill>
        <p:spPr>
          <a:xfrm>
            <a:off x="1262048" y="0"/>
            <a:ext cx="2578553" cy="5143499"/>
          </a:xfrm>
          <a:prstGeom prst="rect">
            <a:avLst/>
          </a:prstGeom>
          <a:noFill/>
          <a:ln>
            <a:noFill/>
          </a:ln>
        </p:spPr>
      </p:pic>
      <p:grpSp>
        <p:nvGrpSpPr>
          <p:cNvPr id="1894" name="Google Shape;1894;p79"/>
          <p:cNvGrpSpPr/>
          <p:nvPr/>
        </p:nvGrpSpPr>
        <p:grpSpPr>
          <a:xfrm>
            <a:off x="5374550" y="-3400"/>
            <a:ext cx="3112150" cy="5150291"/>
            <a:chOff x="5374550" y="-3400"/>
            <a:chExt cx="3112150" cy="5150291"/>
          </a:xfrm>
        </p:grpSpPr>
        <p:pic>
          <p:nvPicPr>
            <p:cNvPr id="1895" name="Google Shape;1895;p79"/>
            <p:cNvPicPr preferRelativeResize="0"/>
            <p:nvPr/>
          </p:nvPicPr>
          <p:blipFill>
            <a:blip r:embed="rId4">
              <a:alphaModFix/>
            </a:blip>
            <a:stretch>
              <a:fillRect/>
            </a:stretch>
          </p:blipFill>
          <p:spPr>
            <a:xfrm>
              <a:off x="5374550" y="-3400"/>
              <a:ext cx="2578549" cy="5150291"/>
            </a:xfrm>
            <a:prstGeom prst="rect">
              <a:avLst/>
            </a:prstGeom>
            <a:noFill/>
            <a:ln>
              <a:noFill/>
            </a:ln>
          </p:spPr>
        </p:pic>
        <p:cxnSp>
          <p:nvCxnSpPr>
            <p:cNvPr id="1896" name="Google Shape;1896;p79"/>
            <p:cNvCxnSpPr/>
            <p:nvPr/>
          </p:nvCxnSpPr>
          <p:spPr>
            <a:xfrm rot="10800000">
              <a:off x="7422600" y="3612625"/>
              <a:ext cx="1064100" cy="0"/>
            </a:xfrm>
            <a:prstGeom prst="straightConnector1">
              <a:avLst/>
            </a:prstGeom>
            <a:noFill/>
            <a:ln cap="flat" cmpd="sng" w="28575">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1000"/>
                                        <p:tgtEl>
                                          <p:spTgt spid="1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pic>
        <p:nvPicPr>
          <p:cNvPr id="1901" name="Google Shape;1901;p80"/>
          <p:cNvPicPr preferRelativeResize="0"/>
          <p:nvPr/>
        </p:nvPicPr>
        <p:blipFill>
          <a:blip r:embed="rId3">
            <a:alphaModFix/>
          </a:blip>
          <a:stretch>
            <a:fillRect/>
          </a:stretch>
        </p:blipFill>
        <p:spPr>
          <a:xfrm>
            <a:off x="1167650" y="152400"/>
            <a:ext cx="2428787" cy="4838698"/>
          </a:xfrm>
          <a:prstGeom prst="rect">
            <a:avLst/>
          </a:prstGeom>
          <a:noFill/>
          <a:ln>
            <a:noFill/>
          </a:ln>
        </p:spPr>
      </p:pic>
      <p:pic>
        <p:nvPicPr>
          <p:cNvPr id="1902" name="Google Shape;1902;p80"/>
          <p:cNvPicPr preferRelativeResize="0"/>
          <p:nvPr/>
        </p:nvPicPr>
        <p:blipFill>
          <a:blip r:embed="rId4">
            <a:alphaModFix/>
          </a:blip>
          <a:stretch>
            <a:fillRect/>
          </a:stretch>
        </p:blipFill>
        <p:spPr>
          <a:xfrm>
            <a:off x="5705000" y="152400"/>
            <a:ext cx="2466419"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1000"/>
                                        <p:tgtEl>
                                          <p:spTgt spid="1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1000"/>
                                        <p:tgtEl>
                                          <p:spTgt spid="1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pic>
        <p:nvPicPr>
          <p:cNvPr id="1907" name="Google Shape;1907;p81"/>
          <p:cNvPicPr preferRelativeResize="0"/>
          <p:nvPr/>
        </p:nvPicPr>
        <p:blipFill>
          <a:blip r:embed="rId3">
            <a:alphaModFix/>
          </a:blip>
          <a:stretch>
            <a:fillRect/>
          </a:stretch>
        </p:blipFill>
        <p:spPr>
          <a:xfrm>
            <a:off x="1242200" y="152400"/>
            <a:ext cx="2419350" cy="4838699"/>
          </a:xfrm>
          <a:prstGeom prst="rect">
            <a:avLst/>
          </a:prstGeom>
          <a:noFill/>
          <a:ln>
            <a:noFill/>
          </a:ln>
        </p:spPr>
      </p:pic>
      <p:pic>
        <p:nvPicPr>
          <p:cNvPr id="1908" name="Google Shape;1908;p81"/>
          <p:cNvPicPr preferRelativeResize="0"/>
          <p:nvPr/>
        </p:nvPicPr>
        <p:blipFill>
          <a:blip r:embed="rId4">
            <a:alphaModFix/>
          </a:blip>
          <a:stretch>
            <a:fillRect/>
          </a:stretch>
        </p:blipFill>
        <p:spPr>
          <a:xfrm>
            <a:off x="5684600" y="152400"/>
            <a:ext cx="2409959" cy="48386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1000"/>
                                        <p:tgtEl>
                                          <p:spTgt spid="1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1000"/>
                                        <p:tgtEl>
                                          <p:spTgt spid="1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pic>
        <p:nvPicPr>
          <p:cNvPr id="1913" name="Google Shape;1913;p82"/>
          <p:cNvPicPr preferRelativeResize="0"/>
          <p:nvPr/>
        </p:nvPicPr>
        <p:blipFill>
          <a:blip r:embed="rId3">
            <a:alphaModFix/>
          </a:blip>
          <a:stretch>
            <a:fillRect/>
          </a:stretch>
        </p:blipFill>
        <p:spPr>
          <a:xfrm>
            <a:off x="3282725" y="-6800"/>
            <a:ext cx="2578550" cy="5157100"/>
          </a:xfrm>
          <a:prstGeom prst="rect">
            <a:avLst/>
          </a:prstGeom>
          <a:noFill/>
          <a:ln>
            <a:noFill/>
          </a:ln>
        </p:spPr>
      </p:pic>
      <p:pic>
        <p:nvPicPr>
          <p:cNvPr id="1914" name="Google Shape;1914;p82"/>
          <p:cNvPicPr preferRelativeResize="0"/>
          <p:nvPr/>
        </p:nvPicPr>
        <p:blipFill>
          <a:blip r:embed="rId4">
            <a:alphaModFix/>
          </a:blip>
          <a:stretch>
            <a:fillRect/>
          </a:stretch>
        </p:blipFill>
        <p:spPr>
          <a:xfrm>
            <a:off x="6451125" y="-10137"/>
            <a:ext cx="2578550" cy="5163771"/>
          </a:xfrm>
          <a:prstGeom prst="rect">
            <a:avLst/>
          </a:prstGeom>
          <a:noFill/>
          <a:ln>
            <a:noFill/>
          </a:ln>
        </p:spPr>
      </p:pic>
      <p:grpSp>
        <p:nvGrpSpPr>
          <p:cNvPr id="1915" name="Google Shape;1915;p82"/>
          <p:cNvGrpSpPr/>
          <p:nvPr/>
        </p:nvGrpSpPr>
        <p:grpSpPr>
          <a:xfrm>
            <a:off x="114325" y="-3400"/>
            <a:ext cx="3086450" cy="5150291"/>
            <a:chOff x="114325" y="-3400"/>
            <a:chExt cx="3086450" cy="5150291"/>
          </a:xfrm>
        </p:grpSpPr>
        <p:pic>
          <p:nvPicPr>
            <p:cNvPr id="1916" name="Google Shape;1916;p82"/>
            <p:cNvPicPr preferRelativeResize="0"/>
            <p:nvPr/>
          </p:nvPicPr>
          <p:blipFill>
            <a:blip r:embed="rId5">
              <a:alphaModFix/>
            </a:blip>
            <a:stretch>
              <a:fillRect/>
            </a:stretch>
          </p:blipFill>
          <p:spPr>
            <a:xfrm>
              <a:off x="114325" y="-3400"/>
              <a:ext cx="2578549" cy="5150291"/>
            </a:xfrm>
            <a:prstGeom prst="rect">
              <a:avLst/>
            </a:prstGeom>
            <a:noFill/>
            <a:ln>
              <a:noFill/>
            </a:ln>
          </p:spPr>
        </p:pic>
        <p:cxnSp>
          <p:nvCxnSpPr>
            <p:cNvPr id="1917" name="Google Shape;1917;p82"/>
            <p:cNvCxnSpPr/>
            <p:nvPr/>
          </p:nvCxnSpPr>
          <p:spPr>
            <a:xfrm rot="10800000">
              <a:off x="2136675" y="4127500"/>
              <a:ext cx="1064100" cy="0"/>
            </a:xfrm>
            <a:prstGeom prst="straightConnector1">
              <a:avLst/>
            </a:prstGeom>
            <a:noFill/>
            <a:ln cap="flat" cmpd="sng" w="28575">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1000"/>
                                        <p:tgtEl>
                                          <p:spTgt spid="1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1000"/>
                                        <p:tgtEl>
                                          <p:spTgt spid="1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4"/>
                                        </p:tgtEl>
                                        <p:attrNameLst>
                                          <p:attrName>style.visibility</p:attrName>
                                        </p:attrNameLst>
                                      </p:cBhvr>
                                      <p:to>
                                        <p:strVal val="visible"/>
                                      </p:to>
                                    </p:set>
                                    <p:animEffect filter="fade" transition="in">
                                      <p:cBhvr>
                                        <p:cTn dur="1000"/>
                                        <p:tgtEl>
                                          <p:spTgt spid="1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pic>
        <p:nvPicPr>
          <p:cNvPr id="1922" name="Google Shape;1922;p83"/>
          <p:cNvPicPr preferRelativeResize="0"/>
          <p:nvPr/>
        </p:nvPicPr>
        <p:blipFill>
          <a:blip r:embed="rId3">
            <a:alphaModFix/>
          </a:blip>
          <a:stretch>
            <a:fillRect/>
          </a:stretch>
        </p:blipFill>
        <p:spPr>
          <a:xfrm>
            <a:off x="5560600" y="-23150"/>
            <a:ext cx="2578550" cy="5189780"/>
          </a:xfrm>
          <a:prstGeom prst="rect">
            <a:avLst/>
          </a:prstGeom>
          <a:noFill/>
          <a:ln>
            <a:noFill/>
          </a:ln>
        </p:spPr>
      </p:pic>
      <p:grpSp>
        <p:nvGrpSpPr>
          <p:cNvPr id="1923" name="Google Shape;1923;p83"/>
          <p:cNvGrpSpPr/>
          <p:nvPr/>
        </p:nvGrpSpPr>
        <p:grpSpPr>
          <a:xfrm>
            <a:off x="1066764" y="-3400"/>
            <a:ext cx="3184740" cy="5150291"/>
            <a:chOff x="1066800" y="-3412"/>
            <a:chExt cx="3112225" cy="5150291"/>
          </a:xfrm>
        </p:grpSpPr>
        <p:pic>
          <p:nvPicPr>
            <p:cNvPr id="1924" name="Google Shape;1924;p83"/>
            <p:cNvPicPr preferRelativeResize="0"/>
            <p:nvPr/>
          </p:nvPicPr>
          <p:blipFill>
            <a:blip r:embed="rId4">
              <a:alphaModFix/>
            </a:blip>
            <a:stretch>
              <a:fillRect/>
            </a:stretch>
          </p:blipFill>
          <p:spPr>
            <a:xfrm>
              <a:off x="1066800" y="-3412"/>
              <a:ext cx="2578549" cy="5150291"/>
            </a:xfrm>
            <a:prstGeom prst="rect">
              <a:avLst/>
            </a:prstGeom>
            <a:noFill/>
            <a:ln>
              <a:noFill/>
            </a:ln>
          </p:spPr>
        </p:pic>
        <p:cxnSp>
          <p:nvCxnSpPr>
            <p:cNvPr id="1925" name="Google Shape;1925;p83"/>
            <p:cNvCxnSpPr/>
            <p:nvPr/>
          </p:nvCxnSpPr>
          <p:spPr>
            <a:xfrm rot="10800000">
              <a:off x="3114925" y="4650925"/>
              <a:ext cx="1064100" cy="0"/>
            </a:xfrm>
            <a:prstGeom prst="straightConnector1">
              <a:avLst/>
            </a:prstGeom>
            <a:noFill/>
            <a:ln cap="flat" cmpd="sng" w="28575">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pic>
        <p:nvPicPr>
          <p:cNvPr id="1746" name="Google Shape;1746;p57"/>
          <p:cNvPicPr preferRelativeResize="0"/>
          <p:nvPr/>
        </p:nvPicPr>
        <p:blipFill rotWithShape="1">
          <a:blip r:embed="rId3">
            <a:alphaModFix/>
          </a:blip>
          <a:srcRect b="9064" l="0" r="0" t="13851"/>
          <a:stretch/>
        </p:blipFill>
        <p:spPr>
          <a:xfrm>
            <a:off x="0" y="0"/>
            <a:ext cx="4452076" cy="5143498"/>
          </a:xfrm>
          <a:prstGeom prst="rect">
            <a:avLst/>
          </a:prstGeom>
          <a:noFill/>
          <a:ln>
            <a:noFill/>
          </a:ln>
        </p:spPr>
      </p:pic>
      <p:sp>
        <p:nvSpPr>
          <p:cNvPr id="1747" name="Google Shape;1747;p57"/>
          <p:cNvSpPr/>
          <p:nvPr/>
        </p:nvSpPr>
        <p:spPr>
          <a:xfrm rot="-9879004">
            <a:off x="3365825" y="-464659"/>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7"/>
          <p:cNvSpPr txBox="1"/>
          <p:nvPr>
            <p:ph idx="4294967295" type="title"/>
          </p:nvPr>
        </p:nvSpPr>
        <p:spPr>
          <a:xfrm>
            <a:off x="3749550" y="122100"/>
            <a:ext cx="4934100" cy="83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t>PROJECT OVERVIEW</a:t>
            </a:r>
            <a:endParaRPr sz="3000"/>
          </a:p>
        </p:txBody>
      </p:sp>
      <p:sp>
        <p:nvSpPr>
          <p:cNvPr id="1749" name="Google Shape;1749;p57"/>
          <p:cNvSpPr txBox="1"/>
          <p:nvPr>
            <p:ph idx="4294967295" type="body"/>
          </p:nvPr>
        </p:nvSpPr>
        <p:spPr>
          <a:xfrm>
            <a:off x="4308525" y="696275"/>
            <a:ext cx="4509600" cy="4394400"/>
          </a:xfrm>
          <a:prstGeom prst="rect">
            <a:avLst/>
          </a:prstGeom>
        </p:spPr>
        <p:txBody>
          <a:bodyPr anchorCtr="0" anchor="t" bIns="91425" lIns="91425" spcFirstLastPara="1" rIns="91425" wrap="square" tIns="91425">
            <a:noAutofit/>
          </a:bodyPr>
          <a:lstStyle/>
          <a:p>
            <a:pPr indent="-317500" lvl="0" marL="342900" rtl="0" algn="l">
              <a:lnSpc>
                <a:spcPct val="115000"/>
              </a:lnSpc>
              <a:spcBef>
                <a:spcPts val="0"/>
              </a:spcBef>
              <a:spcAft>
                <a:spcPts val="0"/>
              </a:spcAft>
              <a:buClr>
                <a:schemeClr val="dk1"/>
              </a:buClr>
              <a:buSzPts val="1400"/>
              <a:buFont typeface="Didact Gothic"/>
              <a:buChar char="●"/>
            </a:pPr>
            <a:r>
              <a:rPr lang="en"/>
              <a:t>The Recipe Management System is a comprehensive database and application designed to organize and manage a vast collection of recipes. </a:t>
            </a:r>
            <a:endParaRPr/>
          </a:p>
          <a:p>
            <a:pPr indent="-317500" lvl="0" marL="342900" rtl="0" algn="l">
              <a:lnSpc>
                <a:spcPct val="115000"/>
              </a:lnSpc>
              <a:spcBef>
                <a:spcPts val="0"/>
              </a:spcBef>
              <a:spcAft>
                <a:spcPts val="0"/>
              </a:spcAft>
              <a:buClr>
                <a:schemeClr val="dk1"/>
              </a:buClr>
              <a:buSzPts val="1400"/>
              <a:buFont typeface="Didact Gothic"/>
              <a:buChar char="●"/>
            </a:pPr>
            <a:r>
              <a:rPr lang="en"/>
              <a:t>This system allows users to explore, create, and share their favorite recipes, fostering a community of culinary enthusiasts. </a:t>
            </a:r>
            <a:endParaRPr/>
          </a:p>
          <a:p>
            <a:pPr indent="-317500" lvl="0" marL="342900" rtl="0" algn="l">
              <a:lnSpc>
                <a:spcPct val="115000"/>
              </a:lnSpc>
              <a:spcBef>
                <a:spcPts val="0"/>
              </a:spcBef>
              <a:spcAft>
                <a:spcPts val="0"/>
              </a:spcAft>
              <a:buClr>
                <a:schemeClr val="dk1"/>
              </a:buClr>
              <a:buSzPts val="1400"/>
              <a:buFont typeface="Didact Gothic"/>
              <a:buChar char="●"/>
            </a:pPr>
            <a:r>
              <a:rPr lang="en"/>
              <a:t>The system is equipped with robust relational database capabilities, ensuring data integrity and efficient retrieval.</a:t>
            </a:r>
            <a:endParaRPr/>
          </a:p>
          <a:p>
            <a:pPr indent="-317500" lvl="0" marL="342900" rtl="0" algn="l">
              <a:lnSpc>
                <a:spcPct val="115000"/>
              </a:lnSpc>
              <a:spcBef>
                <a:spcPts val="0"/>
              </a:spcBef>
              <a:spcAft>
                <a:spcPts val="0"/>
              </a:spcAft>
              <a:buClr>
                <a:srgbClr val="000000"/>
              </a:buClr>
              <a:buSzPts val="1400"/>
              <a:buFont typeface="Didact Gothic"/>
              <a:buChar char="●"/>
            </a:pPr>
            <a:r>
              <a:rPr lang="en"/>
              <a:t>The Recipe Management System provides a centralized platform for culinary enthusiasts to share, explore, and appreciate the art of cooking.</a:t>
            </a:r>
            <a:endParaRPr/>
          </a:p>
          <a:p>
            <a:pPr indent="-317500" lvl="0" marL="342900" rtl="0" algn="l">
              <a:lnSpc>
                <a:spcPct val="115000"/>
              </a:lnSpc>
              <a:spcBef>
                <a:spcPts val="0"/>
              </a:spcBef>
              <a:spcAft>
                <a:spcPts val="0"/>
              </a:spcAft>
              <a:buClr>
                <a:srgbClr val="000000"/>
              </a:buClr>
              <a:buSzPts val="1400"/>
              <a:buFont typeface="Didact Gothic"/>
              <a:buChar char="●"/>
            </a:pPr>
            <a:r>
              <a:rPr lang="en"/>
              <a:t>Whether you're a seasoned chef or an aspiring home cook, this system aims to enhance your culinary journey and create a vibrant community of food lovers.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49">
                                            <p:txEl>
                                              <p:pRg end="0" st="0"/>
                                            </p:txEl>
                                          </p:spTgt>
                                        </p:tgtEl>
                                        <p:attrNameLst>
                                          <p:attrName>style.visibility</p:attrName>
                                        </p:attrNameLst>
                                      </p:cBhvr>
                                      <p:to>
                                        <p:strVal val="visible"/>
                                      </p:to>
                                    </p:set>
                                    <p:animEffect filter="fade" transition="in">
                                      <p:cBhvr>
                                        <p:cTn dur="1000"/>
                                        <p:tgtEl>
                                          <p:spTgt spid="174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9">
                                            <p:txEl>
                                              <p:pRg end="1" st="1"/>
                                            </p:txEl>
                                          </p:spTgt>
                                        </p:tgtEl>
                                        <p:attrNameLst>
                                          <p:attrName>style.visibility</p:attrName>
                                        </p:attrNameLst>
                                      </p:cBhvr>
                                      <p:to>
                                        <p:strVal val="visible"/>
                                      </p:to>
                                    </p:set>
                                    <p:animEffect filter="fade" transition="in">
                                      <p:cBhvr>
                                        <p:cTn dur="1000"/>
                                        <p:tgtEl>
                                          <p:spTgt spid="1749">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49">
                                            <p:txEl>
                                              <p:pRg end="2" st="2"/>
                                            </p:txEl>
                                          </p:spTgt>
                                        </p:tgtEl>
                                        <p:attrNameLst>
                                          <p:attrName>style.visibility</p:attrName>
                                        </p:attrNameLst>
                                      </p:cBhvr>
                                      <p:to>
                                        <p:strVal val="visible"/>
                                      </p:to>
                                    </p:set>
                                    <p:animEffect filter="fade" transition="in">
                                      <p:cBhvr>
                                        <p:cTn dur="1000"/>
                                        <p:tgtEl>
                                          <p:spTgt spid="1749">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49">
                                            <p:txEl>
                                              <p:pRg end="3" st="3"/>
                                            </p:txEl>
                                          </p:spTgt>
                                        </p:tgtEl>
                                        <p:attrNameLst>
                                          <p:attrName>style.visibility</p:attrName>
                                        </p:attrNameLst>
                                      </p:cBhvr>
                                      <p:to>
                                        <p:strVal val="visible"/>
                                      </p:to>
                                    </p:set>
                                    <p:animEffect filter="fade" transition="in">
                                      <p:cBhvr>
                                        <p:cTn dur="1000"/>
                                        <p:tgtEl>
                                          <p:spTgt spid="1749">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49">
                                            <p:txEl>
                                              <p:pRg end="4" st="4"/>
                                            </p:txEl>
                                          </p:spTgt>
                                        </p:tgtEl>
                                        <p:attrNameLst>
                                          <p:attrName>style.visibility</p:attrName>
                                        </p:attrNameLst>
                                      </p:cBhvr>
                                      <p:to>
                                        <p:strVal val="visible"/>
                                      </p:to>
                                    </p:set>
                                    <p:animEffect filter="fade" transition="in">
                                      <p:cBhvr>
                                        <p:cTn dur="1000"/>
                                        <p:tgtEl>
                                          <p:spTgt spid="17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9" name="Shape 1929"/>
        <p:cNvGrpSpPr/>
        <p:nvPr/>
      </p:nvGrpSpPr>
      <p:grpSpPr>
        <a:xfrm>
          <a:off x="0" y="0"/>
          <a:ext cx="0" cy="0"/>
          <a:chOff x="0" y="0"/>
          <a:chExt cx="0" cy="0"/>
        </a:xfrm>
      </p:grpSpPr>
      <p:grpSp>
        <p:nvGrpSpPr>
          <p:cNvPr id="1930" name="Google Shape;1930;p84"/>
          <p:cNvGrpSpPr/>
          <p:nvPr/>
        </p:nvGrpSpPr>
        <p:grpSpPr>
          <a:xfrm>
            <a:off x="4921134" y="352600"/>
            <a:ext cx="4121464" cy="1830577"/>
            <a:chOff x="1820900" y="580575"/>
            <a:chExt cx="1594500" cy="1110450"/>
          </a:xfrm>
        </p:grpSpPr>
        <p:sp>
          <p:nvSpPr>
            <p:cNvPr id="1931" name="Google Shape;1931;p84"/>
            <p:cNvSpPr/>
            <p:nvPr/>
          </p:nvSpPr>
          <p:spPr>
            <a:xfrm>
              <a:off x="2839100" y="1633200"/>
              <a:ext cx="30775" cy="27075"/>
            </a:xfrm>
            <a:custGeom>
              <a:rect b="b" l="l" r="r" t="t"/>
              <a:pathLst>
                <a:path extrusionOk="0" h="1083" w="1231">
                  <a:moveTo>
                    <a:pt x="308" y="1"/>
                  </a:moveTo>
                  <a:lnTo>
                    <a:pt x="1" y="308"/>
                  </a:lnTo>
                  <a:cubicBezTo>
                    <a:pt x="148" y="616"/>
                    <a:pt x="308" y="775"/>
                    <a:pt x="456" y="1083"/>
                  </a:cubicBezTo>
                  <a:lnTo>
                    <a:pt x="1230" y="1083"/>
                  </a:lnTo>
                  <a:cubicBezTo>
                    <a:pt x="923" y="616"/>
                    <a:pt x="923" y="161"/>
                    <a:pt x="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4"/>
            <p:cNvSpPr/>
            <p:nvPr/>
          </p:nvSpPr>
          <p:spPr>
            <a:xfrm>
              <a:off x="2954350" y="1568050"/>
              <a:ext cx="30775" cy="23075"/>
            </a:xfrm>
            <a:custGeom>
              <a:rect b="b" l="l" r="r" t="t"/>
              <a:pathLst>
                <a:path extrusionOk="0" h="923" w="1231">
                  <a:moveTo>
                    <a:pt x="763" y="1"/>
                  </a:moveTo>
                  <a:cubicBezTo>
                    <a:pt x="456" y="148"/>
                    <a:pt x="148" y="308"/>
                    <a:pt x="1" y="456"/>
                  </a:cubicBezTo>
                  <a:lnTo>
                    <a:pt x="456" y="923"/>
                  </a:lnTo>
                  <a:cubicBezTo>
                    <a:pt x="763" y="763"/>
                    <a:pt x="923" y="615"/>
                    <a:pt x="1230" y="615"/>
                  </a:cubicBezTo>
                  <a:cubicBezTo>
                    <a:pt x="1070" y="308"/>
                    <a:pt x="923" y="308"/>
                    <a:pt x="7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4"/>
            <p:cNvSpPr/>
            <p:nvPr/>
          </p:nvSpPr>
          <p:spPr>
            <a:xfrm>
              <a:off x="2051400" y="642050"/>
              <a:ext cx="27075" cy="30750"/>
            </a:xfrm>
            <a:custGeom>
              <a:rect b="b" l="l" r="r" t="t"/>
              <a:pathLst>
                <a:path extrusionOk="0" h="1230" w="1083">
                  <a:moveTo>
                    <a:pt x="615" y="0"/>
                  </a:moveTo>
                  <a:cubicBezTo>
                    <a:pt x="615" y="615"/>
                    <a:pt x="1" y="775"/>
                    <a:pt x="468" y="1230"/>
                  </a:cubicBezTo>
                  <a:cubicBezTo>
                    <a:pt x="775" y="922"/>
                    <a:pt x="1082" y="615"/>
                    <a:pt x="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4"/>
            <p:cNvSpPr/>
            <p:nvPr/>
          </p:nvSpPr>
          <p:spPr>
            <a:xfrm>
              <a:off x="2573875" y="603150"/>
              <a:ext cx="15400" cy="12175"/>
            </a:xfrm>
            <a:custGeom>
              <a:rect b="b" l="l" r="r" t="t"/>
              <a:pathLst>
                <a:path extrusionOk="0" h="487" w="616">
                  <a:moveTo>
                    <a:pt x="354" y="0"/>
                  </a:moveTo>
                  <a:cubicBezTo>
                    <a:pt x="288" y="0"/>
                    <a:pt x="223" y="49"/>
                    <a:pt x="160" y="180"/>
                  </a:cubicBezTo>
                  <a:cubicBezTo>
                    <a:pt x="1" y="180"/>
                    <a:pt x="160" y="327"/>
                    <a:pt x="160" y="487"/>
                  </a:cubicBezTo>
                  <a:cubicBezTo>
                    <a:pt x="468" y="327"/>
                    <a:pt x="468" y="327"/>
                    <a:pt x="615" y="180"/>
                  </a:cubicBezTo>
                  <a:cubicBezTo>
                    <a:pt x="531" y="88"/>
                    <a:pt x="442" y="0"/>
                    <a:pt x="3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4"/>
            <p:cNvSpPr/>
            <p:nvPr/>
          </p:nvSpPr>
          <p:spPr>
            <a:xfrm>
              <a:off x="2981100" y="1541000"/>
              <a:ext cx="15400" cy="11725"/>
            </a:xfrm>
            <a:custGeom>
              <a:rect b="b" l="l" r="r" t="t"/>
              <a:pathLst>
                <a:path extrusionOk="0" h="469" w="616">
                  <a:moveTo>
                    <a:pt x="615" y="1"/>
                  </a:moveTo>
                  <a:cubicBezTo>
                    <a:pt x="468" y="1"/>
                    <a:pt x="160" y="161"/>
                    <a:pt x="0" y="161"/>
                  </a:cubicBezTo>
                  <a:cubicBezTo>
                    <a:pt x="0" y="161"/>
                    <a:pt x="0" y="468"/>
                    <a:pt x="160" y="468"/>
                  </a:cubicBezTo>
                  <a:lnTo>
                    <a:pt x="468" y="468"/>
                  </a:lnTo>
                  <a:cubicBezTo>
                    <a:pt x="468" y="308"/>
                    <a:pt x="615" y="161"/>
                    <a:pt x="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4"/>
            <p:cNvSpPr/>
            <p:nvPr/>
          </p:nvSpPr>
          <p:spPr>
            <a:xfrm>
              <a:off x="2962050" y="1614150"/>
              <a:ext cx="15375" cy="11400"/>
            </a:xfrm>
            <a:custGeom>
              <a:rect b="b" l="l" r="r" t="t"/>
              <a:pathLst>
                <a:path extrusionOk="0" h="456" w="615">
                  <a:moveTo>
                    <a:pt x="455" y="1"/>
                  </a:moveTo>
                  <a:cubicBezTo>
                    <a:pt x="308" y="1"/>
                    <a:pt x="148" y="148"/>
                    <a:pt x="0" y="148"/>
                  </a:cubicBezTo>
                  <a:cubicBezTo>
                    <a:pt x="0" y="456"/>
                    <a:pt x="148" y="456"/>
                    <a:pt x="455" y="456"/>
                  </a:cubicBezTo>
                  <a:cubicBezTo>
                    <a:pt x="615" y="308"/>
                    <a:pt x="615" y="148"/>
                    <a:pt x="4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4"/>
            <p:cNvSpPr/>
            <p:nvPr/>
          </p:nvSpPr>
          <p:spPr>
            <a:xfrm>
              <a:off x="2493350" y="599950"/>
              <a:ext cx="15400" cy="14375"/>
            </a:xfrm>
            <a:custGeom>
              <a:rect b="b" l="l" r="r" t="t"/>
              <a:pathLst>
                <a:path extrusionOk="0" h="575" w="616">
                  <a:moveTo>
                    <a:pt x="456" y="0"/>
                  </a:moveTo>
                  <a:lnTo>
                    <a:pt x="1" y="455"/>
                  </a:lnTo>
                  <a:cubicBezTo>
                    <a:pt x="154" y="535"/>
                    <a:pt x="268" y="575"/>
                    <a:pt x="343" y="575"/>
                  </a:cubicBezTo>
                  <a:cubicBezTo>
                    <a:pt x="419" y="575"/>
                    <a:pt x="456" y="535"/>
                    <a:pt x="456" y="455"/>
                  </a:cubicBezTo>
                  <a:cubicBezTo>
                    <a:pt x="615" y="308"/>
                    <a:pt x="456" y="308"/>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4"/>
            <p:cNvSpPr/>
            <p:nvPr/>
          </p:nvSpPr>
          <p:spPr>
            <a:xfrm>
              <a:off x="2577875" y="1653500"/>
              <a:ext cx="11400" cy="10475"/>
            </a:xfrm>
            <a:custGeom>
              <a:rect b="b" l="l" r="r" t="t"/>
              <a:pathLst>
                <a:path extrusionOk="0" h="419" w="456">
                  <a:moveTo>
                    <a:pt x="228" y="0"/>
                  </a:moveTo>
                  <a:cubicBezTo>
                    <a:pt x="151" y="0"/>
                    <a:pt x="74" y="37"/>
                    <a:pt x="0" y="111"/>
                  </a:cubicBezTo>
                  <a:cubicBezTo>
                    <a:pt x="0" y="111"/>
                    <a:pt x="0" y="271"/>
                    <a:pt x="148" y="418"/>
                  </a:cubicBezTo>
                  <a:cubicBezTo>
                    <a:pt x="308" y="271"/>
                    <a:pt x="308" y="111"/>
                    <a:pt x="455" y="111"/>
                  </a:cubicBezTo>
                  <a:cubicBezTo>
                    <a:pt x="381" y="37"/>
                    <a:pt x="305" y="0"/>
                    <a:pt x="2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4"/>
            <p:cNvSpPr/>
            <p:nvPr/>
          </p:nvSpPr>
          <p:spPr>
            <a:xfrm>
              <a:off x="2600925" y="603625"/>
              <a:ext cx="3700" cy="7725"/>
            </a:xfrm>
            <a:custGeom>
              <a:rect b="b" l="l" r="r" t="t"/>
              <a:pathLst>
                <a:path extrusionOk="0" h="309" w="148">
                  <a:moveTo>
                    <a:pt x="0" y="1"/>
                  </a:moveTo>
                  <a:lnTo>
                    <a:pt x="0" y="308"/>
                  </a:lnTo>
                  <a:lnTo>
                    <a:pt x="148" y="308"/>
                  </a:lnTo>
                  <a:lnTo>
                    <a:pt x="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4"/>
            <p:cNvSpPr/>
            <p:nvPr/>
          </p:nvSpPr>
          <p:spPr>
            <a:xfrm>
              <a:off x="2151300" y="634375"/>
              <a:ext cx="25" cy="25"/>
            </a:xfrm>
            <a:custGeom>
              <a:rect b="b" l="l" r="r" t="t"/>
              <a:pathLst>
                <a:path extrusionOk="0" h="1" w="1">
                  <a:moveTo>
                    <a:pt x="0" y="0"/>
                  </a:move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4"/>
            <p:cNvSpPr/>
            <p:nvPr/>
          </p:nvSpPr>
          <p:spPr>
            <a:xfrm>
              <a:off x="2562500" y="619000"/>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4"/>
            <p:cNvSpPr/>
            <p:nvPr/>
          </p:nvSpPr>
          <p:spPr>
            <a:xfrm>
              <a:off x="2535450" y="603625"/>
              <a:ext cx="4025" cy="25"/>
            </a:xfrm>
            <a:custGeom>
              <a:rect b="b" l="l" r="r" t="t"/>
              <a:pathLst>
                <a:path extrusionOk="0" h="1" w="161">
                  <a:moveTo>
                    <a:pt x="161" y="1"/>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4"/>
            <p:cNvSpPr/>
            <p:nvPr/>
          </p:nvSpPr>
          <p:spPr>
            <a:xfrm>
              <a:off x="2412525" y="599950"/>
              <a:ext cx="4025" cy="3700"/>
            </a:xfrm>
            <a:custGeom>
              <a:rect b="b" l="l" r="r" t="t"/>
              <a:pathLst>
                <a:path extrusionOk="0" h="148" w="161">
                  <a:moveTo>
                    <a:pt x="0" y="0"/>
                  </a:moveTo>
                  <a:lnTo>
                    <a:pt x="0" y="148"/>
                  </a:lnTo>
                  <a:lnTo>
                    <a:pt x="160" y="148"/>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4"/>
            <p:cNvSpPr/>
            <p:nvPr/>
          </p:nvSpPr>
          <p:spPr>
            <a:xfrm>
              <a:off x="2700800" y="584575"/>
              <a:ext cx="25" cy="25"/>
            </a:xfrm>
            <a:custGeom>
              <a:rect b="b" l="l" r="r" t="t"/>
              <a:pathLst>
                <a:path extrusionOk="0" h="1" w="1">
                  <a:moveTo>
                    <a:pt x="1" y="1"/>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4"/>
            <p:cNvSpPr/>
            <p:nvPr/>
          </p:nvSpPr>
          <p:spPr>
            <a:xfrm>
              <a:off x="2550825" y="580575"/>
              <a:ext cx="4025" cy="4025"/>
            </a:xfrm>
            <a:custGeom>
              <a:rect b="b" l="l" r="r" t="t"/>
              <a:pathLst>
                <a:path extrusionOk="0" h="161" w="161">
                  <a:moveTo>
                    <a:pt x="160" y="1"/>
                  </a:moveTo>
                  <a:lnTo>
                    <a:pt x="1" y="161"/>
                  </a:lnTo>
                  <a:lnTo>
                    <a:pt x="160" y="161"/>
                  </a:lnTo>
                  <a:lnTo>
                    <a:pt x="1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4"/>
            <p:cNvSpPr/>
            <p:nvPr/>
          </p:nvSpPr>
          <p:spPr>
            <a:xfrm>
              <a:off x="3019525" y="1691000"/>
              <a:ext cx="4000" cy="25"/>
            </a:xfrm>
            <a:custGeom>
              <a:rect b="b" l="l" r="r" t="t"/>
              <a:pathLst>
                <a:path extrusionOk="0" h="1" w="160">
                  <a:moveTo>
                    <a:pt x="0" y="0"/>
                  </a:moveTo>
                  <a:lnTo>
                    <a:pt x="160" y="0"/>
                  </a:lnTo>
                  <a:lnTo>
                    <a:pt x="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4"/>
            <p:cNvSpPr/>
            <p:nvPr/>
          </p:nvSpPr>
          <p:spPr>
            <a:xfrm>
              <a:off x="2793000" y="1629525"/>
              <a:ext cx="25" cy="25"/>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4"/>
            <p:cNvSpPr/>
            <p:nvPr/>
          </p:nvSpPr>
          <p:spPr>
            <a:xfrm>
              <a:off x="2881225" y="1602475"/>
              <a:ext cx="4000" cy="25"/>
            </a:xfrm>
            <a:custGeom>
              <a:rect b="b" l="l" r="r" t="t"/>
              <a:pathLst>
                <a:path extrusionOk="0" h="1" w="160">
                  <a:moveTo>
                    <a:pt x="160" y="1"/>
                  </a:move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4"/>
            <p:cNvSpPr/>
            <p:nvPr/>
          </p:nvSpPr>
          <p:spPr>
            <a:xfrm>
              <a:off x="3034875" y="1591100"/>
              <a:ext cx="7725" cy="5375"/>
            </a:xfrm>
            <a:custGeom>
              <a:rect b="b" l="l" r="r" t="t"/>
              <a:pathLst>
                <a:path extrusionOk="0" h="215" w="309">
                  <a:moveTo>
                    <a:pt x="1" y="1"/>
                  </a:moveTo>
                  <a:cubicBezTo>
                    <a:pt x="113" y="105"/>
                    <a:pt x="67" y="215"/>
                    <a:pt x="138" y="215"/>
                  </a:cubicBezTo>
                  <a:cubicBezTo>
                    <a:pt x="167" y="215"/>
                    <a:pt x="217" y="195"/>
                    <a:pt x="308" y="148"/>
                  </a:cubicBezTo>
                  <a:cubicBezTo>
                    <a:pt x="161" y="148"/>
                    <a:pt x="161" y="14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4"/>
            <p:cNvSpPr/>
            <p:nvPr/>
          </p:nvSpPr>
          <p:spPr>
            <a:xfrm>
              <a:off x="2931300" y="1594800"/>
              <a:ext cx="3725" cy="25"/>
            </a:xfrm>
            <a:custGeom>
              <a:rect b="b" l="l" r="r" t="t"/>
              <a:pathLst>
                <a:path extrusionOk="0" h="1" w="149">
                  <a:moveTo>
                    <a:pt x="1" y="0"/>
                  </a:moveTo>
                  <a:lnTo>
                    <a:pt x="1" y="0"/>
                  </a:lnTo>
                  <a:lnTo>
                    <a:pt x="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4"/>
            <p:cNvSpPr/>
            <p:nvPr/>
          </p:nvSpPr>
          <p:spPr>
            <a:xfrm>
              <a:off x="3031200" y="1589325"/>
              <a:ext cx="3700" cy="1800"/>
            </a:xfrm>
            <a:custGeom>
              <a:rect b="b" l="l" r="r" t="t"/>
              <a:pathLst>
                <a:path extrusionOk="0" h="72" w="148">
                  <a:moveTo>
                    <a:pt x="104" y="1"/>
                  </a:moveTo>
                  <a:cubicBezTo>
                    <a:pt x="82" y="1"/>
                    <a:pt x="49" y="18"/>
                    <a:pt x="0" y="72"/>
                  </a:cubicBezTo>
                  <a:lnTo>
                    <a:pt x="148" y="72"/>
                  </a:lnTo>
                  <a:cubicBezTo>
                    <a:pt x="148" y="72"/>
                    <a:pt x="148" y="1"/>
                    <a:pt x="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4"/>
            <p:cNvSpPr/>
            <p:nvPr/>
          </p:nvSpPr>
          <p:spPr>
            <a:xfrm>
              <a:off x="3015825" y="1571750"/>
              <a:ext cx="25" cy="4025"/>
            </a:xfrm>
            <a:custGeom>
              <a:rect b="b" l="l" r="r" t="t"/>
              <a:pathLst>
                <a:path extrusionOk="0" h="161" w="1">
                  <a:moveTo>
                    <a:pt x="1" y="16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4"/>
            <p:cNvSpPr/>
            <p:nvPr/>
          </p:nvSpPr>
          <p:spPr>
            <a:xfrm>
              <a:off x="1820900" y="619000"/>
              <a:ext cx="1594500" cy="1018725"/>
            </a:xfrm>
            <a:custGeom>
              <a:rect b="b" l="l" r="r" t="t"/>
              <a:pathLst>
                <a:path extrusionOk="0" h="40749" w="63780">
                  <a:moveTo>
                    <a:pt x="6000" y="3996"/>
                  </a:moveTo>
                  <a:cubicBezTo>
                    <a:pt x="6147" y="4303"/>
                    <a:pt x="6000" y="4463"/>
                    <a:pt x="5840" y="4610"/>
                  </a:cubicBezTo>
                  <a:lnTo>
                    <a:pt x="5533" y="4610"/>
                  </a:lnTo>
                  <a:cubicBezTo>
                    <a:pt x="5533" y="4156"/>
                    <a:pt x="5692" y="3996"/>
                    <a:pt x="6000" y="3996"/>
                  </a:cubicBezTo>
                  <a:close/>
                  <a:moveTo>
                    <a:pt x="51633" y="4610"/>
                  </a:moveTo>
                  <a:lnTo>
                    <a:pt x="51486" y="4770"/>
                  </a:lnTo>
                  <a:lnTo>
                    <a:pt x="51486" y="4610"/>
                  </a:lnTo>
                  <a:close/>
                  <a:moveTo>
                    <a:pt x="5078" y="5533"/>
                  </a:moveTo>
                  <a:cubicBezTo>
                    <a:pt x="5078" y="5692"/>
                    <a:pt x="5078" y="5840"/>
                    <a:pt x="4918" y="6307"/>
                  </a:cubicBezTo>
                  <a:cubicBezTo>
                    <a:pt x="4770" y="6000"/>
                    <a:pt x="4611" y="6000"/>
                    <a:pt x="4611" y="5840"/>
                  </a:cubicBezTo>
                  <a:cubicBezTo>
                    <a:pt x="4770" y="5533"/>
                    <a:pt x="4918" y="5692"/>
                    <a:pt x="5078" y="5533"/>
                  </a:cubicBezTo>
                  <a:close/>
                  <a:moveTo>
                    <a:pt x="3840" y="6779"/>
                  </a:moveTo>
                  <a:cubicBezTo>
                    <a:pt x="3881" y="6797"/>
                    <a:pt x="3918" y="6837"/>
                    <a:pt x="3996" y="6922"/>
                  </a:cubicBezTo>
                  <a:cubicBezTo>
                    <a:pt x="3936" y="6950"/>
                    <a:pt x="3894" y="6962"/>
                    <a:pt x="3865" y="6962"/>
                  </a:cubicBezTo>
                  <a:cubicBezTo>
                    <a:pt x="3766" y="6962"/>
                    <a:pt x="3818" y="6827"/>
                    <a:pt x="3840" y="6779"/>
                  </a:cubicBezTo>
                  <a:close/>
                  <a:moveTo>
                    <a:pt x="3848" y="7684"/>
                  </a:moveTo>
                  <a:cubicBezTo>
                    <a:pt x="3996" y="7684"/>
                    <a:pt x="3996" y="7844"/>
                    <a:pt x="3996" y="7844"/>
                  </a:cubicBezTo>
                  <a:lnTo>
                    <a:pt x="3234" y="7844"/>
                  </a:lnTo>
                  <a:cubicBezTo>
                    <a:pt x="3689" y="7684"/>
                    <a:pt x="3848" y="7684"/>
                    <a:pt x="3848" y="7684"/>
                  </a:cubicBezTo>
                  <a:close/>
                  <a:moveTo>
                    <a:pt x="4133" y="7961"/>
                  </a:moveTo>
                  <a:cubicBezTo>
                    <a:pt x="4180" y="7991"/>
                    <a:pt x="4216" y="7991"/>
                    <a:pt x="4303" y="7991"/>
                  </a:cubicBezTo>
                  <a:cubicBezTo>
                    <a:pt x="4212" y="8038"/>
                    <a:pt x="4162" y="8058"/>
                    <a:pt x="4137" y="8058"/>
                  </a:cubicBezTo>
                  <a:cubicBezTo>
                    <a:pt x="4100" y="8058"/>
                    <a:pt x="4115" y="8016"/>
                    <a:pt x="4133" y="7961"/>
                  </a:cubicBezTo>
                  <a:close/>
                  <a:moveTo>
                    <a:pt x="5533" y="9995"/>
                  </a:moveTo>
                  <a:lnTo>
                    <a:pt x="5533" y="10143"/>
                  </a:lnTo>
                  <a:lnTo>
                    <a:pt x="5385" y="10143"/>
                  </a:lnTo>
                  <a:lnTo>
                    <a:pt x="5533" y="9995"/>
                  </a:lnTo>
                  <a:close/>
                  <a:moveTo>
                    <a:pt x="4303" y="11532"/>
                  </a:moveTo>
                  <a:lnTo>
                    <a:pt x="4303" y="11839"/>
                  </a:lnTo>
                  <a:lnTo>
                    <a:pt x="4156" y="11839"/>
                  </a:lnTo>
                  <a:lnTo>
                    <a:pt x="4156" y="11532"/>
                  </a:lnTo>
                  <a:close/>
                  <a:moveTo>
                    <a:pt x="3541" y="12601"/>
                  </a:moveTo>
                  <a:lnTo>
                    <a:pt x="3541" y="12761"/>
                  </a:lnTo>
                  <a:lnTo>
                    <a:pt x="3381" y="12601"/>
                  </a:lnTo>
                  <a:close/>
                  <a:moveTo>
                    <a:pt x="3848" y="13216"/>
                  </a:moveTo>
                  <a:cubicBezTo>
                    <a:pt x="3848" y="13216"/>
                    <a:pt x="3996" y="13216"/>
                    <a:pt x="3996" y="13376"/>
                  </a:cubicBezTo>
                  <a:cubicBezTo>
                    <a:pt x="3996" y="13376"/>
                    <a:pt x="4156" y="13376"/>
                    <a:pt x="4156" y="13523"/>
                  </a:cubicBezTo>
                  <a:cubicBezTo>
                    <a:pt x="4076" y="13603"/>
                    <a:pt x="3999" y="13643"/>
                    <a:pt x="3922" y="13643"/>
                  </a:cubicBezTo>
                  <a:cubicBezTo>
                    <a:pt x="3845" y="13643"/>
                    <a:pt x="3768" y="13603"/>
                    <a:pt x="3689" y="13523"/>
                  </a:cubicBezTo>
                  <a:cubicBezTo>
                    <a:pt x="3689" y="13376"/>
                    <a:pt x="3848" y="13376"/>
                    <a:pt x="3848" y="13216"/>
                  </a:cubicBezTo>
                  <a:close/>
                  <a:moveTo>
                    <a:pt x="4918" y="13831"/>
                  </a:moveTo>
                  <a:cubicBezTo>
                    <a:pt x="4918" y="13990"/>
                    <a:pt x="4770" y="13990"/>
                    <a:pt x="4770" y="14138"/>
                  </a:cubicBezTo>
                  <a:lnTo>
                    <a:pt x="4770" y="13990"/>
                  </a:lnTo>
                  <a:lnTo>
                    <a:pt x="4770" y="13831"/>
                  </a:lnTo>
                  <a:close/>
                  <a:moveTo>
                    <a:pt x="3689" y="13990"/>
                  </a:moveTo>
                  <a:cubicBezTo>
                    <a:pt x="3848" y="13990"/>
                    <a:pt x="3848" y="14138"/>
                    <a:pt x="3848" y="14138"/>
                  </a:cubicBezTo>
                  <a:cubicBezTo>
                    <a:pt x="3768" y="14218"/>
                    <a:pt x="3692" y="14258"/>
                    <a:pt x="3615" y="14258"/>
                  </a:cubicBezTo>
                  <a:cubicBezTo>
                    <a:pt x="3538" y="14258"/>
                    <a:pt x="3461" y="14218"/>
                    <a:pt x="3381" y="14138"/>
                  </a:cubicBezTo>
                  <a:cubicBezTo>
                    <a:pt x="3541" y="14138"/>
                    <a:pt x="3689" y="13990"/>
                    <a:pt x="3689" y="13990"/>
                  </a:cubicBezTo>
                  <a:close/>
                  <a:moveTo>
                    <a:pt x="5078" y="14912"/>
                  </a:moveTo>
                  <a:lnTo>
                    <a:pt x="5225" y="15060"/>
                  </a:lnTo>
                  <a:lnTo>
                    <a:pt x="5078" y="15060"/>
                  </a:lnTo>
                  <a:lnTo>
                    <a:pt x="5078" y="14912"/>
                  </a:lnTo>
                  <a:close/>
                  <a:moveTo>
                    <a:pt x="5078" y="15834"/>
                  </a:moveTo>
                  <a:lnTo>
                    <a:pt x="5078" y="15834"/>
                  </a:lnTo>
                  <a:cubicBezTo>
                    <a:pt x="5225" y="15982"/>
                    <a:pt x="5078" y="15982"/>
                    <a:pt x="4918" y="15982"/>
                  </a:cubicBezTo>
                  <a:lnTo>
                    <a:pt x="5078" y="15834"/>
                  </a:lnTo>
                  <a:close/>
                  <a:moveTo>
                    <a:pt x="4918" y="15982"/>
                  </a:moveTo>
                  <a:cubicBezTo>
                    <a:pt x="4918" y="16142"/>
                    <a:pt x="4918" y="16142"/>
                    <a:pt x="4770" y="16289"/>
                  </a:cubicBezTo>
                  <a:cubicBezTo>
                    <a:pt x="4611" y="15982"/>
                    <a:pt x="4918" y="16142"/>
                    <a:pt x="4918" y="15982"/>
                  </a:cubicBezTo>
                  <a:close/>
                  <a:moveTo>
                    <a:pt x="6455" y="16142"/>
                  </a:moveTo>
                  <a:lnTo>
                    <a:pt x="6455" y="16289"/>
                  </a:lnTo>
                  <a:lnTo>
                    <a:pt x="6147" y="16289"/>
                  </a:lnTo>
                  <a:lnTo>
                    <a:pt x="6147" y="16142"/>
                  </a:lnTo>
                  <a:close/>
                  <a:moveTo>
                    <a:pt x="4922" y="17001"/>
                  </a:moveTo>
                  <a:cubicBezTo>
                    <a:pt x="5001" y="17001"/>
                    <a:pt x="5103" y="17021"/>
                    <a:pt x="5225" y="17064"/>
                  </a:cubicBezTo>
                  <a:cubicBezTo>
                    <a:pt x="5078" y="17211"/>
                    <a:pt x="4918" y="17211"/>
                    <a:pt x="4770" y="17371"/>
                  </a:cubicBezTo>
                  <a:cubicBezTo>
                    <a:pt x="4654" y="17147"/>
                    <a:pt x="4707" y="17001"/>
                    <a:pt x="4922" y="17001"/>
                  </a:cubicBezTo>
                  <a:close/>
                  <a:moveTo>
                    <a:pt x="57018" y="19522"/>
                  </a:moveTo>
                  <a:cubicBezTo>
                    <a:pt x="57165" y="19670"/>
                    <a:pt x="57165" y="19977"/>
                    <a:pt x="56858" y="20137"/>
                  </a:cubicBezTo>
                  <a:cubicBezTo>
                    <a:pt x="56710" y="19830"/>
                    <a:pt x="56710" y="19670"/>
                    <a:pt x="57018" y="19522"/>
                  </a:cubicBezTo>
                  <a:close/>
                  <a:moveTo>
                    <a:pt x="6147" y="21674"/>
                  </a:moveTo>
                  <a:lnTo>
                    <a:pt x="6147" y="21821"/>
                  </a:lnTo>
                  <a:cubicBezTo>
                    <a:pt x="6307" y="21821"/>
                    <a:pt x="6614" y="21821"/>
                    <a:pt x="6762" y="21981"/>
                  </a:cubicBezTo>
                  <a:cubicBezTo>
                    <a:pt x="6646" y="22097"/>
                    <a:pt x="6553" y="22147"/>
                    <a:pt x="6473" y="22147"/>
                  </a:cubicBezTo>
                  <a:cubicBezTo>
                    <a:pt x="6341" y="22147"/>
                    <a:pt x="6247" y="22013"/>
                    <a:pt x="6147" y="21821"/>
                  </a:cubicBezTo>
                  <a:lnTo>
                    <a:pt x="6000" y="21674"/>
                  </a:lnTo>
                  <a:close/>
                  <a:moveTo>
                    <a:pt x="56551" y="22596"/>
                  </a:moveTo>
                  <a:cubicBezTo>
                    <a:pt x="57165" y="22596"/>
                    <a:pt x="57165" y="22596"/>
                    <a:pt x="57325" y="22903"/>
                  </a:cubicBezTo>
                  <a:cubicBezTo>
                    <a:pt x="57201" y="22942"/>
                    <a:pt x="57099" y="22961"/>
                    <a:pt x="57014" y="22961"/>
                  </a:cubicBezTo>
                  <a:cubicBezTo>
                    <a:pt x="56778" y="22961"/>
                    <a:pt x="56668" y="22821"/>
                    <a:pt x="56551" y="22596"/>
                  </a:cubicBezTo>
                  <a:close/>
                  <a:moveTo>
                    <a:pt x="59317" y="23211"/>
                  </a:moveTo>
                  <a:cubicBezTo>
                    <a:pt x="59317" y="23211"/>
                    <a:pt x="59476" y="23211"/>
                    <a:pt x="59476" y="23358"/>
                  </a:cubicBezTo>
                  <a:cubicBezTo>
                    <a:pt x="59443" y="23391"/>
                    <a:pt x="59417" y="23404"/>
                    <a:pt x="59397" y="23404"/>
                  </a:cubicBezTo>
                  <a:cubicBezTo>
                    <a:pt x="59317" y="23404"/>
                    <a:pt x="59317" y="23211"/>
                    <a:pt x="59317" y="23211"/>
                  </a:cubicBezTo>
                  <a:close/>
                  <a:moveTo>
                    <a:pt x="58417" y="22728"/>
                  </a:moveTo>
                  <a:cubicBezTo>
                    <a:pt x="58761" y="22728"/>
                    <a:pt x="59109" y="22795"/>
                    <a:pt x="59317" y="23211"/>
                  </a:cubicBezTo>
                  <a:lnTo>
                    <a:pt x="58862" y="23211"/>
                  </a:lnTo>
                  <a:cubicBezTo>
                    <a:pt x="58702" y="23518"/>
                    <a:pt x="58395" y="23665"/>
                    <a:pt x="58247" y="23973"/>
                  </a:cubicBezTo>
                  <a:cubicBezTo>
                    <a:pt x="57632" y="23665"/>
                    <a:pt x="57632" y="23211"/>
                    <a:pt x="57780" y="22903"/>
                  </a:cubicBezTo>
                  <a:cubicBezTo>
                    <a:pt x="57780" y="22743"/>
                    <a:pt x="57940" y="22743"/>
                    <a:pt x="57940" y="22743"/>
                  </a:cubicBezTo>
                  <a:cubicBezTo>
                    <a:pt x="58087" y="22743"/>
                    <a:pt x="58252" y="22728"/>
                    <a:pt x="58417" y="22728"/>
                  </a:cubicBezTo>
                  <a:close/>
                  <a:moveTo>
                    <a:pt x="57165" y="24440"/>
                  </a:moveTo>
                  <a:cubicBezTo>
                    <a:pt x="57473" y="24440"/>
                    <a:pt x="57632" y="24747"/>
                    <a:pt x="57473" y="25055"/>
                  </a:cubicBezTo>
                  <a:cubicBezTo>
                    <a:pt x="57165" y="24895"/>
                    <a:pt x="57018" y="24747"/>
                    <a:pt x="57165" y="24440"/>
                  </a:cubicBezTo>
                  <a:close/>
                  <a:moveTo>
                    <a:pt x="56858" y="25509"/>
                  </a:moveTo>
                  <a:cubicBezTo>
                    <a:pt x="57018" y="25509"/>
                    <a:pt x="57018" y="25509"/>
                    <a:pt x="57165" y="25669"/>
                  </a:cubicBezTo>
                  <a:lnTo>
                    <a:pt x="56858" y="25669"/>
                  </a:lnTo>
                  <a:lnTo>
                    <a:pt x="56858" y="25509"/>
                  </a:lnTo>
                  <a:close/>
                  <a:moveTo>
                    <a:pt x="58862" y="25669"/>
                  </a:moveTo>
                  <a:lnTo>
                    <a:pt x="58862" y="25977"/>
                  </a:lnTo>
                  <a:lnTo>
                    <a:pt x="58702" y="25977"/>
                  </a:lnTo>
                  <a:cubicBezTo>
                    <a:pt x="58702" y="25817"/>
                    <a:pt x="58702" y="25669"/>
                    <a:pt x="58862" y="25669"/>
                  </a:cubicBezTo>
                  <a:close/>
                  <a:moveTo>
                    <a:pt x="57493" y="26164"/>
                  </a:moveTo>
                  <a:cubicBezTo>
                    <a:pt x="57589" y="26164"/>
                    <a:pt x="57706" y="26204"/>
                    <a:pt x="57940" y="26284"/>
                  </a:cubicBezTo>
                  <a:lnTo>
                    <a:pt x="57780" y="26431"/>
                  </a:lnTo>
                  <a:cubicBezTo>
                    <a:pt x="57749" y="26464"/>
                    <a:pt x="57719" y="26477"/>
                    <a:pt x="57686" y="26477"/>
                  </a:cubicBezTo>
                  <a:cubicBezTo>
                    <a:pt x="57560" y="26477"/>
                    <a:pt x="57409" y="26284"/>
                    <a:pt x="57165" y="26284"/>
                  </a:cubicBezTo>
                  <a:cubicBezTo>
                    <a:pt x="57319" y="26204"/>
                    <a:pt x="57396" y="26164"/>
                    <a:pt x="57493" y="26164"/>
                  </a:cubicBezTo>
                  <a:close/>
                  <a:moveTo>
                    <a:pt x="58862" y="26431"/>
                  </a:moveTo>
                  <a:lnTo>
                    <a:pt x="59476" y="27046"/>
                  </a:lnTo>
                  <a:cubicBezTo>
                    <a:pt x="59345" y="27177"/>
                    <a:pt x="59185" y="27225"/>
                    <a:pt x="59021" y="27225"/>
                  </a:cubicBezTo>
                  <a:cubicBezTo>
                    <a:pt x="58800" y="27225"/>
                    <a:pt x="58571" y="27138"/>
                    <a:pt x="58395" y="27046"/>
                  </a:cubicBezTo>
                  <a:cubicBezTo>
                    <a:pt x="58247" y="26739"/>
                    <a:pt x="58395" y="26591"/>
                    <a:pt x="58862" y="26431"/>
                  </a:cubicBezTo>
                  <a:close/>
                  <a:moveTo>
                    <a:pt x="61628" y="27206"/>
                  </a:moveTo>
                  <a:lnTo>
                    <a:pt x="61628" y="27206"/>
                  </a:lnTo>
                  <a:cubicBezTo>
                    <a:pt x="61775" y="27353"/>
                    <a:pt x="61935" y="27513"/>
                    <a:pt x="61775" y="27661"/>
                  </a:cubicBezTo>
                  <a:cubicBezTo>
                    <a:pt x="61468" y="27661"/>
                    <a:pt x="61628" y="27353"/>
                    <a:pt x="61628" y="27206"/>
                  </a:cubicBezTo>
                  <a:close/>
                  <a:moveTo>
                    <a:pt x="56096" y="28435"/>
                  </a:moveTo>
                  <a:cubicBezTo>
                    <a:pt x="56096" y="28583"/>
                    <a:pt x="56243" y="28743"/>
                    <a:pt x="56243" y="28743"/>
                  </a:cubicBezTo>
                  <a:cubicBezTo>
                    <a:pt x="56096" y="28890"/>
                    <a:pt x="55936" y="28890"/>
                    <a:pt x="55629" y="28890"/>
                  </a:cubicBezTo>
                  <a:cubicBezTo>
                    <a:pt x="55936" y="28743"/>
                    <a:pt x="55936" y="28583"/>
                    <a:pt x="56096" y="28435"/>
                  </a:cubicBezTo>
                  <a:close/>
                  <a:moveTo>
                    <a:pt x="59476" y="29050"/>
                  </a:moveTo>
                  <a:lnTo>
                    <a:pt x="59476" y="29050"/>
                  </a:lnTo>
                  <a:cubicBezTo>
                    <a:pt x="59624" y="29505"/>
                    <a:pt x="59317" y="29505"/>
                    <a:pt x="59169" y="29665"/>
                  </a:cubicBezTo>
                  <a:cubicBezTo>
                    <a:pt x="59009" y="29505"/>
                    <a:pt x="59009" y="29505"/>
                    <a:pt x="59476" y="29050"/>
                  </a:cubicBezTo>
                  <a:close/>
                  <a:moveTo>
                    <a:pt x="60108" y="31661"/>
                  </a:moveTo>
                  <a:cubicBezTo>
                    <a:pt x="60091" y="31698"/>
                    <a:pt x="60091" y="31738"/>
                    <a:pt x="60091" y="31816"/>
                  </a:cubicBezTo>
                  <a:cubicBezTo>
                    <a:pt x="59981" y="31706"/>
                    <a:pt x="60023" y="31671"/>
                    <a:pt x="60108" y="31661"/>
                  </a:cubicBezTo>
                  <a:close/>
                  <a:moveTo>
                    <a:pt x="53749" y="32057"/>
                  </a:moveTo>
                  <a:cubicBezTo>
                    <a:pt x="53966" y="32057"/>
                    <a:pt x="54183" y="32167"/>
                    <a:pt x="54399" y="32271"/>
                  </a:cubicBezTo>
                  <a:cubicBezTo>
                    <a:pt x="54270" y="32338"/>
                    <a:pt x="54142" y="32377"/>
                    <a:pt x="54013" y="32377"/>
                  </a:cubicBezTo>
                  <a:cubicBezTo>
                    <a:pt x="53834" y="32377"/>
                    <a:pt x="53656" y="32302"/>
                    <a:pt x="53477" y="32123"/>
                  </a:cubicBezTo>
                  <a:cubicBezTo>
                    <a:pt x="53568" y="32076"/>
                    <a:pt x="53659" y="32057"/>
                    <a:pt x="53749" y="32057"/>
                  </a:cubicBezTo>
                  <a:close/>
                  <a:moveTo>
                    <a:pt x="56403" y="30279"/>
                  </a:moveTo>
                  <a:cubicBezTo>
                    <a:pt x="57018" y="30279"/>
                    <a:pt x="56710" y="30894"/>
                    <a:pt x="57165" y="31201"/>
                  </a:cubicBezTo>
                  <a:cubicBezTo>
                    <a:pt x="57473" y="31041"/>
                    <a:pt x="57780" y="30894"/>
                    <a:pt x="58087" y="30894"/>
                  </a:cubicBezTo>
                  <a:cubicBezTo>
                    <a:pt x="58554" y="31509"/>
                    <a:pt x="57632" y="31509"/>
                    <a:pt x="57632" y="31963"/>
                  </a:cubicBezTo>
                  <a:lnTo>
                    <a:pt x="58395" y="31963"/>
                  </a:lnTo>
                  <a:cubicBezTo>
                    <a:pt x="58395" y="32123"/>
                    <a:pt x="58247" y="32271"/>
                    <a:pt x="58087" y="32578"/>
                  </a:cubicBezTo>
                  <a:cubicBezTo>
                    <a:pt x="57473" y="32431"/>
                    <a:pt x="57018" y="32123"/>
                    <a:pt x="56710" y="31656"/>
                  </a:cubicBezTo>
                  <a:cubicBezTo>
                    <a:pt x="56710" y="31509"/>
                    <a:pt x="56710" y="31201"/>
                    <a:pt x="56551" y="30894"/>
                  </a:cubicBezTo>
                  <a:cubicBezTo>
                    <a:pt x="56551" y="30734"/>
                    <a:pt x="56243" y="30587"/>
                    <a:pt x="56403" y="30279"/>
                  </a:cubicBezTo>
                  <a:close/>
                  <a:moveTo>
                    <a:pt x="56858" y="32578"/>
                  </a:moveTo>
                  <a:lnTo>
                    <a:pt x="56858" y="33660"/>
                  </a:lnTo>
                  <a:cubicBezTo>
                    <a:pt x="56551" y="33193"/>
                    <a:pt x="56551" y="32885"/>
                    <a:pt x="56403" y="32578"/>
                  </a:cubicBezTo>
                  <a:close/>
                  <a:moveTo>
                    <a:pt x="47945" y="35959"/>
                  </a:moveTo>
                  <a:cubicBezTo>
                    <a:pt x="47945" y="36119"/>
                    <a:pt x="47798" y="36119"/>
                    <a:pt x="47798" y="36266"/>
                  </a:cubicBezTo>
                  <a:cubicBezTo>
                    <a:pt x="47798" y="36119"/>
                    <a:pt x="47798" y="36119"/>
                    <a:pt x="47638" y="35959"/>
                  </a:cubicBezTo>
                  <a:close/>
                  <a:moveTo>
                    <a:pt x="25977" y="0"/>
                  </a:moveTo>
                  <a:cubicBezTo>
                    <a:pt x="25669" y="160"/>
                    <a:pt x="25510" y="308"/>
                    <a:pt x="25202" y="308"/>
                  </a:cubicBezTo>
                  <a:lnTo>
                    <a:pt x="20445" y="308"/>
                  </a:lnTo>
                  <a:cubicBezTo>
                    <a:pt x="18908" y="615"/>
                    <a:pt x="17371" y="775"/>
                    <a:pt x="15675" y="1082"/>
                  </a:cubicBezTo>
                  <a:cubicBezTo>
                    <a:pt x="15527" y="922"/>
                    <a:pt x="15220" y="922"/>
                    <a:pt x="14913" y="775"/>
                  </a:cubicBezTo>
                  <a:cubicBezTo>
                    <a:pt x="14753" y="922"/>
                    <a:pt x="14605" y="1230"/>
                    <a:pt x="14445" y="1230"/>
                  </a:cubicBezTo>
                  <a:cubicBezTo>
                    <a:pt x="13523" y="1390"/>
                    <a:pt x="12761" y="1537"/>
                    <a:pt x="11987" y="1697"/>
                  </a:cubicBezTo>
                  <a:cubicBezTo>
                    <a:pt x="11679" y="1697"/>
                    <a:pt x="11372" y="1844"/>
                    <a:pt x="11224" y="2004"/>
                  </a:cubicBezTo>
                  <a:cubicBezTo>
                    <a:pt x="11065" y="2459"/>
                    <a:pt x="10610" y="2312"/>
                    <a:pt x="10302" y="2619"/>
                  </a:cubicBezTo>
                  <a:cubicBezTo>
                    <a:pt x="9995" y="2926"/>
                    <a:pt x="9528" y="2926"/>
                    <a:pt x="9073" y="3234"/>
                  </a:cubicBezTo>
                  <a:cubicBezTo>
                    <a:pt x="8840" y="3307"/>
                    <a:pt x="8646" y="3344"/>
                    <a:pt x="8454" y="3344"/>
                  </a:cubicBezTo>
                  <a:cubicBezTo>
                    <a:pt x="8262" y="3344"/>
                    <a:pt x="8071" y="3307"/>
                    <a:pt x="7844" y="3234"/>
                  </a:cubicBezTo>
                  <a:cubicBezTo>
                    <a:pt x="7844" y="2926"/>
                    <a:pt x="7684" y="2619"/>
                    <a:pt x="7684" y="2152"/>
                  </a:cubicBezTo>
                  <a:cubicBezTo>
                    <a:pt x="7229" y="2459"/>
                    <a:pt x="7069" y="2619"/>
                    <a:pt x="6922" y="2766"/>
                  </a:cubicBezTo>
                  <a:cubicBezTo>
                    <a:pt x="6762" y="3074"/>
                    <a:pt x="6614" y="3381"/>
                    <a:pt x="6614" y="3541"/>
                  </a:cubicBezTo>
                  <a:cubicBezTo>
                    <a:pt x="6509" y="3561"/>
                    <a:pt x="6415" y="3570"/>
                    <a:pt x="6330" y="3570"/>
                  </a:cubicBezTo>
                  <a:cubicBezTo>
                    <a:pt x="5794" y="3570"/>
                    <a:pt x="5629" y="3212"/>
                    <a:pt x="5225" y="3074"/>
                  </a:cubicBezTo>
                  <a:cubicBezTo>
                    <a:pt x="4918" y="3234"/>
                    <a:pt x="4611" y="3541"/>
                    <a:pt x="4463" y="3541"/>
                  </a:cubicBezTo>
                  <a:lnTo>
                    <a:pt x="4463" y="4156"/>
                  </a:lnTo>
                  <a:cubicBezTo>
                    <a:pt x="4611" y="4463"/>
                    <a:pt x="4918" y="4610"/>
                    <a:pt x="5225" y="4918"/>
                  </a:cubicBezTo>
                  <a:cubicBezTo>
                    <a:pt x="4770" y="4918"/>
                    <a:pt x="4611" y="4918"/>
                    <a:pt x="4463" y="5078"/>
                  </a:cubicBezTo>
                  <a:cubicBezTo>
                    <a:pt x="4156" y="5225"/>
                    <a:pt x="3996" y="5385"/>
                    <a:pt x="3848" y="5385"/>
                  </a:cubicBezTo>
                  <a:cubicBezTo>
                    <a:pt x="4138" y="5965"/>
                    <a:pt x="3739" y="6272"/>
                    <a:pt x="3693" y="6687"/>
                  </a:cubicBezTo>
                  <a:lnTo>
                    <a:pt x="3693" y="6687"/>
                  </a:lnTo>
                  <a:cubicBezTo>
                    <a:pt x="3441" y="6565"/>
                    <a:pt x="3207" y="6455"/>
                    <a:pt x="3074" y="6455"/>
                  </a:cubicBezTo>
                  <a:cubicBezTo>
                    <a:pt x="2767" y="6455"/>
                    <a:pt x="2619" y="6455"/>
                    <a:pt x="2459" y="6762"/>
                  </a:cubicBezTo>
                  <a:lnTo>
                    <a:pt x="2926" y="6762"/>
                  </a:lnTo>
                  <a:lnTo>
                    <a:pt x="2926" y="6922"/>
                  </a:lnTo>
                  <a:cubicBezTo>
                    <a:pt x="2837" y="6965"/>
                    <a:pt x="2774" y="6982"/>
                    <a:pt x="2725" y="6982"/>
                  </a:cubicBezTo>
                  <a:cubicBezTo>
                    <a:pt x="2606" y="6982"/>
                    <a:pt x="2573" y="6875"/>
                    <a:pt x="2459" y="6762"/>
                  </a:cubicBezTo>
                  <a:cubicBezTo>
                    <a:pt x="2387" y="6762"/>
                    <a:pt x="2276" y="6726"/>
                    <a:pt x="2164" y="6726"/>
                  </a:cubicBezTo>
                  <a:cubicBezTo>
                    <a:pt x="2046" y="6726"/>
                    <a:pt x="1926" y="6765"/>
                    <a:pt x="1845" y="6922"/>
                  </a:cubicBezTo>
                  <a:cubicBezTo>
                    <a:pt x="2152" y="7377"/>
                    <a:pt x="2926" y="7377"/>
                    <a:pt x="3074" y="7844"/>
                  </a:cubicBezTo>
                  <a:cubicBezTo>
                    <a:pt x="2926" y="7991"/>
                    <a:pt x="2926" y="7991"/>
                    <a:pt x="2926" y="8151"/>
                  </a:cubicBezTo>
                  <a:cubicBezTo>
                    <a:pt x="2235" y="8151"/>
                    <a:pt x="1798" y="7661"/>
                    <a:pt x="1161" y="7661"/>
                  </a:cubicBezTo>
                  <a:cubicBezTo>
                    <a:pt x="1085" y="7661"/>
                    <a:pt x="1005" y="7668"/>
                    <a:pt x="923" y="7684"/>
                  </a:cubicBezTo>
                  <a:cubicBezTo>
                    <a:pt x="775" y="7844"/>
                    <a:pt x="468" y="7991"/>
                    <a:pt x="1" y="8458"/>
                  </a:cubicBezTo>
                  <a:cubicBezTo>
                    <a:pt x="615" y="8299"/>
                    <a:pt x="923" y="8299"/>
                    <a:pt x="1390" y="8151"/>
                  </a:cubicBezTo>
                  <a:cubicBezTo>
                    <a:pt x="2004" y="8458"/>
                    <a:pt x="2619" y="8606"/>
                    <a:pt x="3381" y="8913"/>
                  </a:cubicBezTo>
                  <a:cubicBezTo>
                    <a:pt x="3381" y="8913"/>
                    <a:pt x="3689" y="8766"/>
                    <a:pt x="3848" y="8766"/>
                  </a:cubicBezTo>
                  <a:lnTo>
                    <a:pt x="4303" y="9221"/>
                  </a:lnTo>
                  <a:cubicBezTo>
                    <a:pt x="3848" y="9528"/>
                    <a:pt x="3234" y="9835"/>
                    <a:pt x="2767" y="10143"/>
                  </a:cubicBezTo>
                  <a:lnTo>
                    <a:pt x="2767" y="10757"/>
                  </a:lnTo>
                  <a:cubicBezTo>
                    <a:pt x="2767" y="10757"/>
                    <a:pt x="2767" y="10757"/>
                    <a:pt x="2767" y="10757"/>
                  </a:cubicBezTo>
                  <a:lnTo>
                    <a:pt x="2767" y="10757"/>
                  </a:lnTo>
                  <a:cubicBezTo>
                    <a:pt x="3074" y="10917"/>
                    <a:pt x="3074" y="11224"/>
                    <a:pt x="2926" y="11532"/>
                  </a:cubicBezTo>
                  <a:cubicBezTo>
                    <a:pt x="2619" y="11224"/>
                    <a:pt x="2767" y="11065"/>
                    <a:pt x="2767" y="10757"/>
                  </a:cubicBezTo>
                  <a:lnTo>
                    <a:pt x="2767" y="10757"/>
                  </a:lnTo>
                  <a:cubicBezTo>
                    <a:pt x="2459" y="10917"/>
                    <a:pt x="2312" y="10917"/>
                    <a:pt x="2004" y="11065"/>
                  </a:cubicBezTo>
                  <a:cubicBezTo>
                    <a:pt x="1697" y="10610"/>
                    <a:pt x="1390" y="10302"/>
                    <a:pt x="775" y="10302"/>
                  </a:cubicBezTo>
                  <a:cubicBezTo>
                    <a:pt x="775" y="10450"/>
                    <a:pt x="615" y="10450"/>
                    <a:pt x="615" y="10610"/>
                  </a:cubicBezTo>
                  <a:lnTo>
                    <a:pt x="923" y="10917"/>
                  </a:lnTo>
                  <a:cubicBezTo>
                    <a:pt x="923" y="11065"/>
                    <a:pt x="923" y="11372"/>
                    <a:pt x="1082" y="11532"/>
                  </a:cubicBezTo>
                  <a:cubicBezTo>
                    <a:pt x="1537" y="11532"/>
                    <a:pt x="1845" y="11679"/>
                    <a:pt x="2312" y="11679"/>
                  </a:cubicBezTo>
                  <a:cubicBezTo>
                    <a:pt x="2004" y="12294"/>
                    <a:pt x="1390" y="12761"/>
                    <a:pt x="1845" y="13523"/>
                  </a:cubicBezTo>
                  <a:cubicBezTo>
                    <a:pt x="2152" y="13683"/>
                    <a:pt x="2459" y="13683"/>
                    <a:pt x="2926" y="13831"/>
                  </a:cubicBezTo>
                  <a:cubicBezTo>
                    <a:pt x="2926" y="13990"/>
                    <a:pt x="2926" y="14138"/>
                    <a:pt x="3074" y="14298"/>
                  </a:cubicBezTo>
                  <a:lnTo>
                    <a:pt x="3381" y="14605"/>
                  </a:lnTo>
                  <a:cubicBezTo>
                    <a:pt x="3234" y="14912"/>
                    <a:pt x="2926" y="15220"/>
                    <a:pt x="2767" y="15527"/>
                  </a:cubicBezTo>
                  <a:cubicBezTo>
                    <a:pt x="2312" y="15367"/>
                    <a:pt x="2459" y="14912"/>
                    <a:pt x="2152" y="14605"/>
                  </a:cubicBezTo>
                  <a:cubicBezTo>
                    <a:pt x="1845" y="15060"/>
                    <a:pt x="1697" y="15527"/>
                    <a:pt x="1390" y="15834"/>
                  </a:cubicBezTo>
                  <a:cubicBezTo>
                    <a:pt x="1697" y="16142"/>
                    <a:pt x="1845" y="16449"/>
                    <a:pt x="2004" y="16756"/>
                  </a:cubicBezTo>
                  <a:cubicBezTo>
                    <a:pt x="2312" y="16597"/>
                    <a:pt x="2619" y="16597"/>
                    <a:pt x="2926" y="16597"/>
                  </a:cubicBezTo>
                  <a:cubicBezTo>
                    <a:pt x="3017" y="16408"/>
                    <a:pt x="3112" y="16280"/>
                    <a:pt x="3243" y="16280"/>
                  </a:cubicBezTo>
                  <a:cubicBezTo>
                    <a:pt x="3326" y="16280"/>
                    <a:pt x="3422" y="16330"/>
                    <a:pt x="3541" y="16449"/>
                  </a:cubicBezTo>
                  <a:cubicBezTo>
                    <a:pt x="3381" y="16597"/>
                    <a:pt x="3074" y="16597"/>
                    <a:pt x="2926" y="16597"/>
                  </a:cubicBezTo>
                  <a:cubicBezTo>
                    <a:pt x="2926" y="16756"/>
                    <a:pt x="2767" y="16904"/>
                    <a:pt x="2767" y="17211"/>
                  </a:cubicBezTo>
                  <a:cubicBezTo>
                    <a:pt x="3234" y="17064"/>
                    <a:pt x="3541" y="17064"/>
                    <a:pt x="3848" y="17064"/>
                  </a:cubicBezTo>
                  <a:cubicBezTo>
                    <a:pt x="3848" y="17371"/>
                    <a:pt x="3996" y="17519"/>
                    <a:pt x="3996" y="17826"/>
                  </a:cubicBezTo>
                  <a:lnTo>
                    <a:pt x="3996" y="17678"/>
                  </a:lnTo>
                  <a:cubicBezTo>
                    <a:pt x="4156" y="17986"/>
                    <a:pt x="4463" y="18293"/>
                    <a:pt x="4770" y="18600"/>
                  </a:cubicBezTo>
                  <a:cubicBezTo>
                    <a:pt x="4463" y="18600"/>
                    <a:pt x="4156" y="18748"/>
                    <a:pt x="3848" y="18908"/>
                  </a:cubicBezTo>
                  <a:cubicBezTo>
                    <a:pt x="3541" y="18908"/>
                    <a:pt x="3234" y="18748"/>
                    <a:pt x="2926" y="18748"/>
                  </a:cubicBezTo>
                  <a:cubicBezTo>
                    <a:pt x="2767" y="18908"/>
                    <a:pt x="2312" y="19215"/>
                    <a:pt x="2926" y="19363"/>
                  </a:cubicBezTo>
                  <a:lnTo>
                    <a:pt x="3234" y="19363"/>
                  </a:lnTo>
                  <a:cubicBezTo>
                    <a:pt x="3381" y="19363"/>
                    <a:pt x="3541" y="19215"/>
                    <a:pt x="3689" y="19215"/>
                  </a:cubicBezTo>
                  <a:cubicBezTo>
                    <a:pt x="3848" y="19522"/>
                    <a:pt x="3996" y="19830"/>
                    <a:pt x="4303" y="19977"/>
                  </a:cubicBezTo>
                  <a:cubicBezTo>
                    <a:pt x="4611" y="20285"/>
                    <a:pt x="4303" y="20899"/>
                    <a:pt x="4918" y="20899"/>
                  </a:cubicBezTo>
                  <a:cubicBezTo>
                    <a:pt x="5078" y="20752"/>
                    <a:pt x="5225" y="20444"/>
                    <a:pt x="5385" y="20137"/>
                  </a:cubicBezTo>
                  <a:cubicBezTo>
                    <a:pt x="5533" y="20137"/>
                    <a:pt x="5692" y="20285"/>
                    <a:pt x="5840" y="20285"/>
                  </a:cubicBezTo>
                  <a:cubicBezTo>
                    <a:pt x="5692" y="20899"/>
                    <a:pt x="5385" y="20899"/>
                    <a:pt x="4918" y="20899"/>
                  </a:cubicBezTo>
                  <a:cubicBezTo>
                    <a:pt x="4770" y="21059"/>
                    <a:pt x="4611" y="21207"/>
                    <a:pt x="4611" y="21514"/>
                  </a:cubicBezTo>
                  <a:lnTo>
                    <a:pt x="4611" y="21981"/>
                  </a:lnTo>
                  <a:cubicBezTo>
                    <a:pt x="4611" y="22129"/>
                    <a:pt x="4463" y="22129"/>
                    <a:pt x="4303" y="22289"/>
                  </a:cubicBezTo>
                  <a:cubicBezTo>
                    <a:pt x="4611" y="22596"/>
                    <a:pt x="4918" y="22743"/>
                    <a:pt x="5225" y="23051"/>
                  </a:cubicBezTo>
                  <a:lnTo>
                    <a:pt x="5225" y="22903"/>
                  </a:lnTo>
                  <a:cubicBezTo>
                    <a:pt x="5840" y="22903"/>
                    <a:pt x="6455" y="23211"/>
                    <a:pt x="6762" y="23825"/>
                  </a:cubicBezTo>
                  <a:cubicBezTo>
                    <a:pt x="6614" y="23973"/>
                    <a:pt x="6455" y="23973"/>
                    <a:pt x="6307" y="24133"/>
                  </a:cubicBezTo>
                  <a:lnTo>
                    <a:pt x="4463" y="24133"/>
                  </a:lnTo>
                  <a:cubicBezTo>
                    <a:pt x="4156" y="23973"/>
                    <a:pt x="3848" y="23665"/>
                    <a:pt x="3541" y="23518"/>
                  </a:cubicBezTo>
                  <a:lnTo>
                    <a:pt x="3541" y="24280"/>
                  </a:lnTo>
                  <a:lnTo>
                    <a:pt x="4156" y="24895"/>
                  </a:lnTo>
                  <a:lnTo>
                    <a:pt x="6000" y="25362"/>
                  </a:lnTo>
                  <a:lnTo>
                    <a:pt x="6000" y="26431"/>
                  </a:lnTo>
                  <a:cubicBezTo>
                    <a:pt x="6000" y="26431"/>
                    <a:pt x="6307" y="26591"/>
                    <a:pt x="6455" y="26739"/>
                  </a:cubicBezTo>
                  <a:lnTo>
                    <a:pt x="6455" y="27046"/>
                  </a:lnTo>
                  <a:cubicBezTo>
                    <a:pt x="5692" y="27513"/>
                    <a:pt x="5692" y="27513"/>
                    <a:pt x="5533" y="27513"/>
                  </a:cubicBezTo>
                  <a:cubicBezTo>
                    <a:pt x="5533" y="27353"/>
                    <a:pt x="5385" y="27206"/>
                    <a:pt x="5225" y="27046"/>
                  </a:cubicBezTo>
                  <a:cubicBezTo>
                    <a:pt x="5078" y="27206"/>
                    <a:pt x="4918" y="27353"/>
                    <a:pt x="4918" y="27513"/>
                  </a:cubicBezTo>
                  <a:cubicBezTo>
                    <a:pt x="5078" y="27821"/>
                    <a:pt x="5692" y="28128"/>
                    <a:pt x="5225" y="28583"/>
                  </a:cubicBezTo>
                  <a:cubicBezTo>
                    <a:pt x="4918" y="28275"/>
                    <a:pt x="4463" y="27968"/>
                    <a:pt x="3996" y="27661"/>
                  </a:cubicBezTo>
                  <a:cubicBezTo>
                    <a:pt x="3689" y="27968"/>
                    <a:pt x="3996" y="28128"/>
                    <a:pt x="3996" y="28435"/>
                  </a:cubicBezTo>
                  <a:cubicBezTo>
                    <a:pt x="4156" y="28743"/>
                    <a:pt x="3996" y="29050"/>
                    <a:pt x="3996" y="29357"/>
                  </a:cubicBezTo>
                  <a:lnTo>
                    <a:pt x="3541" y="29812"/>
                  </a:lnTo>
                  <a:cubicBezTo>
                    <a:pt x="4156" y="30279"/>
                    <a:pt x="4918" y="30587"/>
                    <a:pt x="5692" y="30734"/>
                  </a:cubicBezTo>
                  <a:cubicBezTo>
                    <a:pt x="6307" y="31041"/>
                    <a:pt x="6922" y="31201"/>
                    <a:pt x="7536" y="31349"/>
                  </a:cubicBezTo>
                  <a:cubicBezTo>
                    <a:pt x="7991" y="31509"/>
                    <a:pt x="8299" y="31816"/>
                    <a:pt x="8458" y="31963"/>
                  </a:cubicBezTo>
                  <a:cubicBezTo>
                    <a:pt x="8458" y="32578"/>
                    <a:pt x="8606" y="33045"/>
                    <a:pt x="8913" y="33500"/>
                  </a:cubicBezTo>
                  <a:cubicBezTo>
                    <a:pt x="9688" y="33967"/>
                    <a:pt x="10610" y="34275"/>
                    <a:pt x="11372" y="34889"/>
                  </a:cubicBezTo>
                  <a:cubicBezTo>
                    <a:pt x="12294" y="35504"/>
                    <a:pt x="13216" y="35959"/>
                    <a:pt x="13991" y="36574"/>
                  </a:cubicBezTo>
                  <a:lnTo>
                    <a:pt x="13991" y="36881"/>
                  </a:lnTo>
                  <a:cubicBezTo>
                    <a:pt x="14605" y="37188"/>
                    <a:pt x="15220" y="37655"/>
                    <a:pt x="15835" y="38110"/>
                  </a:cubicBezTo>
                  <a:cubicBezTo>
                    <a:pt x="16757" y="38577"/>
                    <a:pt x="17826" y="39032"/>
                    <a:pt x="19055" y="39192"/>
                  </a:cubicBezTo>
                  <a:cubicBezTo>
                    <a:pt x="19830" y="39192"/>
                    <a:pt x="20592" y="39499"/>
                    <a:pt x="21367" y="39954"/>
                  </a:cubicBezTo>
                  <a:cubicBezTo>
                    <a:pt x="21821" y="39954"/>
                    <a:pt x="22289" y="39954"/>
                    <a:pt x="22596" y="40114"/>
                  </a:cubicBezTo>
                  <a:cubicBezTo>
                    <a:pt x="23518" y="40421"/>
                    <a:pt x="24440" y="40262"/>
                    <a:pt x="25202" y="40421"/>
                  </a:cubicBezTo>
                  <a:cubicBezTo>
                    <a:pt x="25612" y="40421"/>
                    <a:pt x="26022" y="40350"/>
                    <a:pt x="26388" y="40350"/>
                  </a:cubicBezTo>
                  <a:cubicBezTo>
                    <a:pt x="26571" y="40350"/>
                    <a:pt x="26743" y="40368"/>
                    <a:pt x="26899" y="40421"/>
                  </a:cubicBezTo>
                  <a:cubicBezTo>
                    <a:pt x="27513" y="40729"/>
                    <a:pt x="28276" y="40729"/>
                    <a:pt x="28890" y="40729"/>
                  </a:cubicBezTo>
                  <a:cubicBezTo>
                    <a:pt x="29107" y="40643"/>
                    <a:pt x="29323" y="40616"/>
                    <a:pt x="29539" y="40616"/>
                  </a:cubicBezTo>
                  <a:cubicBezTo>
                    <a:pt x="29877" y="40616"/>
                    <a:pt x="30215" y="40681"/>
                    <a:pt x="30553" y="40681"/>
                  </a:cubicBezTo>
                  <a:cubicBezTo>
                    <a:pt x="30769" y="40681"/>
                    <a:pt x="30985" y="40655"/>
                    <a:pt x="31201" y="40569"/>
                  </a:cubicBezTo>
                  <a:cubicBezTo>
                    <a:pt x="31406" y="40569"/>
                    <a:pt x="31677" y="40640"/>
                    <a:pt x="31973" y="40640"/>
                  </a:cubicBezTo>
                  <a:cubicBezTo>
                    <a:pt x="32121" y="40640"/>
                    <a:pt x="32275" y="40622"/>
                    <a:pt x="32431" y="40569"/>
                  </a:cubicBezTo>
                  <a:cubicBezTo>
                    <a:pt x="32693" y="40700"/>
                    <a:pt x="32926" y="40748"/>
                    <a:pt x="33154" y="40748"/>
                  </a:cubicBezTo>
                  <a:cubicBezTo>
                    <a:pt x="33462" y="40748"/>
                    <a:pt x="33762" y="40661"/>
                    <a:pt x="34115" y="40569"/>
                  </a:cubicBezTo>
                  <a:cubicBezTo>
                    <a:pt x="34730" y="40421"/>
                    <a:pt x="35344" y="40421"/>
                    <a:pt x="35811" y="40262"/>
                  </a:cubicBezTo>
                  <a:cubicBezTo>
                    <a:pt x="36426" y="39954"/>
                    <a:pt x="37188" y="39954"/>
                    <a:pt x="37803" y="39647"/>
                  </a:cubicBezTo>
                  <a:cubicBezTo>
                    <a:pt x="38077" y="39486"/>
                    <a:pt x="38350" y="39439"/>
                    <a:pt x="38616" y="39439"/>
                  </a:cubicBezTo>
                  <a:cubicBezTo>
                    <a:pt x="38986" y="39439"/>
                    <a:pt x="39342" y="39530"/>
                    <a:pt x="39666" y="39530"/>
                  </a:cubicBezTo>
                  <a:cubicBezTo>
                    <a:pt x="39765" y="39530"/>
                    <a:pt x="39861" y="39522"/>
                    <a:pt x="39954" y="39499"/>
                  </a:cubicBezTo>
                  <a:cubicBezTo>
                    <a:pt x="41491" y="38270"/>
                    <a:pt x="41798" y="38110"/>
                    <a:pt x="43335" y="37803"/>
                  </a:cubicBezTo>
                  <a:cubicBezTo>
                    <a:pt x="43950" y="37963"/>
                    <a:pt x="44417" y="38110"/>
                    <a:pt x="44872" y="38110"/>
                  </a:cubicBezTo>
                  <a:cubicBezTo>
                    <a:pt x="44872" y="37803"/>
                    <a:pt x="44724" y="37655"/>
                    <a:pt x="44564" y="37496"/>
                  </a:cubicBezTo>
                  <a:cubicBezTo>
                    <a:pt x="44724" y="37041"/>
                    <a:pt x="45032" y="36574"/>
                    <a:pt x="45179" y="36119"/>
                  </a:cubicBezTo>
                  <a:lnTo>
                    <a:pt x="45954" y="36119"/>
                  </a:lnTo>
                  <a:cubicBezTo>
                    <a:pt x="46261" y="36266"/>
                    <a:pt x="46568" y="36266"/>
                    <a:pt x="46716" y="36266"/>
                  </a:cubicBezTo>
                  <a:lnTo>
                    <a:pt x="47183" y="35811"/>
                  </a:lnTo>
                  <a:lnTo>
                    <a:pt x="47183" y="35811"/>
                  </a:lnTo>
                  <a:cubicBezTo>
                    <a:pt x="47490" y="36266"/>
                    <a:pt x="47023" y="36574"/>
                    <a:pt x="47023" y="36881"/>
                  </a:cubicBezTo>
                  <a:cubicBezTo>
                    <a:pt x="47330" y="37041"/>
                    <a:pt x="47638" y="37188"/>
                    <a:pt x="48105" y="37188"/>
                  </a:cubicBezTo>
                  <a:cubicBezTo>
                    <a:pt x="48412" y="37188"/>
                    <a:pt x="48720" y="37188"/>
                    <a:pt x="49174" y="37041"/>
                  </a:cubicBezTo>
                  <a:cubicBezTo>
                    <a:pt x="49334" y="37496"/>
                    <a:pt x="49642" y="37803"/>
                    <a:pt x="49789" y="38270"/>
                  </a:cubicBezTo>
                  <a:cubicBezTo>
                    <a:pt x="50404" y="38577"/>
                    <a:pt x="50871" y="38885"/>
                    <a:pt x="51178" y="38885"/>
                  </a:cubicBezTo>
                  <a:cubicBezTo>
                    <a:pt x="51019" y="38577"/>
                    <a:pt x="50711" y="38418"/>
                    <a:pt x="50564" y="38110"/>
                  </a:cubicBezTo>
                  <a:cubicBezTo>
                    <a:pt x="51178" y="37041"/>
                    <a:pt x="51326" y="36881"/>
                    <a:pt x="51793" y="36733"/>
                  </a:cubicBezTo>
                  <a:cubicBezTo>
                    <a:pt x="51941" y="36881"/>
                    <a:pt x="52100" y="36881"/>
                    <a:pt x="52248" y="36881"/>
                  </a:cubicBezTo>
                  <a:cubicBezTo>
                    <a:pt x="52555" y="36881"/>
                    <a:pt x="53022" y="36733"/>
                    <a:pt x="53477" y="36574"/>
                  </a:cubicBezTo>
                  <a:cubicBezTo>
                    <a:pt x="53637" y="36266"/>
                    <a:pt x="53944" y="35959"/>
                    <a:pt x="53944" y="35504"/>
                  </a:cubicBezTo>
                  <a:cubicBezTo>
                    <a:pt x="53637" y="35504"/>
                    <a:pt x="53170" y="35344"/>
                    <a:pt x="52863" y="35197"/>
                  </a:cubicBezTo>
                  <a:lnTo>
                    <a:pt x="52863" y="35197"/>
                  </a:lnTo>
                  <a:cubicBezTo>
                    <a:pt x="53022" y="35652"/>
                    <a:pt x="52715" y="35959"/>
                    <a:pt x="52408" y="36266"/>
                  </a:cubicBezTo>
                  <a:cubicBezTo>
                    <a:pt x="51793" y="36266"/>
                    <a:pt x="51941" y="35959"/>
                    <a:pt x="51941" y="35652"/>
                  </a:cubicBezTo>
                  <a:lnTo>
                    <a:pt x="52863" y="35197"/>
                  </a:lnTo>
                  <a:lnTo>
                    <a:pt x="52863" y="35197"/>
                  </a:lnTo>
                  <a:cubicBezTo>
                    <a:pt x="52863" y="35197"/>
                    <a:pt x="52863" y="35197"/>
                    <a:pt x="52863" y="35197"/>
                  </a:cubicBezTo>
                  <a:lnTo>
                    <a:pt x="52408" y="34730"/>
                  </a:lnTo>
                  <a:cubicBezTo>
                    <a:pt x="52507" y="34710"/>
                    <a:pt x="52602" y="34701"/>
                    <a:pt x="52692" y="34701"/>
                  </a:cubicBezTo>
                  <a:cubicBezTo>
                    <a:pt x="53289" y="34701"/>
                    <a:pt x="53677" y="35098"/>
                    <a:pt x="53944" y="35504"/>
                  </a:cubicBezTo>
                  <a:lnTo>
                    <a:pt x="54399" y="35504"/>
                  </a:lnTo>
                  <a:lnTo>
                    <a:pt x="54399" y="35037"/>
                  </a:lnTo>
                  <a:cubicBezTo>
                    <a:pt x="54707" y="35037"/>
                    <a:pt x="54866" y="35197"/>
                    <a:pt x="54866" y="35344"/>
                  </a:cubicBezTo>
                  <a:cubicBezTo>
                    <a:pt x="55014" y="35504"/>
                    <a:pt x="55321" y="35652"/>
                    <a:pt x="55481" y="35811"/>
                  </a:cubicBezTo>
                  <a:cubicBezTo>
                    <a:pt x="55629" y="35959"/>
                    <a:pt x="55788" y="36119"/>
                    <a:pt x="55788" y="36266"/>
                  </a:cubicBezTo>
                  <a:cubicBezTo>
                    <a:pt x="55321" y="36574"/>
                    <a:pt x="54707" y="36426"/>
                    <a:pt x="54399" y="36881"/>
                  </a:cubicBezTo>
                  <a:lnTo>
                    <a:pt x="55321" y="37803"/>
                  </a:lnTo>
                  <a:cubicBezTo>
                    <a:pt x="55629" y="37655"/>
                    <a:pt x="55936" y="37655"/>
                    <a:pt x="55936" y="37655"/>
                  </a:cubicBezTo>
                  <a:cubicBezTo>
                    <a:pt x="56551" y="37655"/>
                    <a:pt x="56710" y="38110"/>
                    <a:pt x="57165" y="38110"/>
                  </a:cubicBezTo>
                  <a:cubicBezTo>
                    <a:pt x="57165" y="37963"/>
                    <a:pt x="57325" y="37803"/>
                    <a:pt x="57325" y="37803"/>
                  </a:cubicBezTo>
                  <a:cubicBezTo>
                    <a:pt x="57165" y="37041"/>
                    <a:pt x="56096" y="37496"/>
                    <a:pt x="55936" y="36881"/>
                  </a:cubicBezTo>
                  <a:cubicBezTo>
                    <a:pt x="56243" y="36733"/>
                    <a:pt x="56403" y="36733"/>
                    <a:pt x="56710" y="36574"/>
                  </a:cubicBezTo>
                  <a:lnTo>
                    <a:pt x="56710" y="35811"/>
                  </a:lnTo>
                  <a:cubicBezTo>
                    <a:pt x="56403" y="35811"/>
                    <a:pt x="56243" y="35504"/>
                    <a:pt x="55936" y="35344"/>
                  </a:cubicBezTo>
                  <a:cubicBezTo>
                    <a:pt x="55936" y="35197"/>
                    <a:pt x="55788" y="34889"/>
                    <a:pt x="55629" y="34730"/>
                  </a:cubicBezTo>
                  <a:cubicBezTo>
                    <a:pt x="55629" y="34422"/>
                    <a:pt x="55481" y="34275"/>
                    <a:pt x="55321" y="33808"/>
                  </a:cubicBezTo>
                  <a:cubicBezTo>
                    <a:pt x="55014" y="34115"/>
                    <a:pt x="54866" y="34422"/>
                    <a:pt x="54559" y="34730"/>
                  </a:cubicBezTo>
                  <a:cubicBezTo>
                    <a:pt x="54399" y="34582"/>
                    <a:pt x="54399" y="34422"/>
                    <a:pt x="54252" y="34422"/>
                  </a:cubicBezTo>
                  <a:cubicBezTo>
                    <a:pt x="53944" y="34275"/>
                    <a:pt x="53785" y="34115"/>
                    <a:pt x="53477" y="33967"/>
                  </a:cubicBezTo>
                  <a:cubicBezTo>
                    <a:pt x="53419" y="33967"/>
                    <a:pt x="53312" y="33990"/>
                    <a:pt x="53212" y="33990"/>
                  </a:cubicBezTo>
                  <a:cubicBezTo>
                    <a:pt x="53059" y="33990"/>
                    <a:pt x="52925" y="33936"/>
                    <a:pt x="53022" y="33660"/>
                  </a:cubicBezTo>
                  <a:cubicBezTo>
                    <a:pt x="53330" y="33500"/>
                    <a:pt x="53637" y="33500"/>
                    <a:pt x="53944" y="33353"/>
                  </a:cubicBezTo>
                  <a:cubicBezTo>
                    <a:pt x="54252" y="33353"/>
                    <a:pt x="54559" y="33353"/>
                    <a:pt x="54866" y="33500"/>
                  </a:cubicBezTo>
                  <a:lnTo>
                    <a:pt x="54866" y="32885"/>
                  </a:lnTo>
                  <a:lnTo>
                    <a:pt x="54707" y="32885"/>
                  </a:lnTo>
                  <a:cubicBezTo>
                    <a:pt x="54760" y="32836"/>
                    <a:pt x="54795" y="32820"/>
                    <a:pt x="54819" y="32820"/>
                  </a:cubicBezTo>
                  <a:cubicBezTo>
                    <a:pt x="54866" y="32820"/>
                    <a:pt x="54866" y="32885"/>
                    <a:pt x="54866" y="32885"/>
                  </a:cubicBezTo>
                  <a:cubicBezTo>
                    <a:pt x="55174" y="32885"/>
                    <a:pt x="55321" y="32885"/>
                    <a:pt x="55629" y="32738"/>
                  </a:cubicBezTo>
                  <a:lnTo>
                    <a:pt x="56096" y="33660"/>
                  </a:lnTo>
                  <a:cubicBezTo>
                    <a:pt x="56096" y="33967"/>
                    <a:pt x="55788" y="34115"/>
                    <a:pt x="56096" y="34275"/>
                  </a:cubicBezTo>
                  <a:cubicBezTo>
                    <a:pt x="56243" y="34275"/>
                    <a:pt x="56551" y="34275"/>
                    <a:pt x="56858" y="34115"/>
                  </a:cubicBezTo>
                  <a:lnTo>
                    <a:pt x="57632" y="34115"/>
                  </a:lnTo>
                  <a:lnTo>
                    <a:pt x="58087" y="33193"/>
                  </a:lnTo>
                  <a:cubicBezTo>
                    <a:pt x="58395" y="33045"/>
                    <a:pt x="58862" y="32885"/>
                    <a:pt x="59169" y="32738"/>
                  </a:cubicBezTo>
                  <a:lnTo>
                    <a:pt x="59169" y="32123"/>
                  </a:lnTo>
                  <a:lnTo>
                    <a:pt x="58862" y="31816"/>
                  </a:lnTo>
                  <a:cubicBezTo>
                    <a:pt x="58862" y="31656"/>
                    <a:pt x="58862" y="31349"/>
                    <a:pt x="59009" y="30894"/>
                  </a:cubicBezTo>
                  <a:cubicBezTo>
                    <a:pt x="59317" y="31509"/>
                    <a:pt x="59169" y="31816"/>
                    <a:pt x="59169" y="32123"/>
                  </a:cubicBezTo>
                  <a:lnTo>
                    <a:pt x="60398" y="32123"/>
                  </a:lnTo>
                  <a:cubicBezTo>
                    <a:pt x="60398" y="31816"/>
                    <a:pt x="60546" y="31656"/>
                    <a:pt x="60546" y="31656"/>
                  </a:cubicBezTo>
                  <a:cubicBezTo>
                    <a:pt x="60398" y="31656"/>
                    <a:pt x="60239" y="31656"/>
                    <a:pt x="60239" y="31509"/>
                  </a:cubicBezTo>
                  <a:cubicBezTo>
                    <a:pt x="60229" y="31518"/>
                    <a:pt x="60221" y="31527"/>
                    <a:pt x="60212" y="31535"/>
                  </a:cubicBezTo>
                  <a:lnTo>
                    <a:pt x="60212" y="31535"/>
                  </a:lnTo>
                  <a:cubicBezTo>
                    <a:pt x="60170" y="31424"/>
                    <a:pt x="60091" y="31309"/>
                    <a:pt x="60091" y="31201"/>
                  </a:cubicBezTo>
                  <a:cubicBezTo>
                    <a:pt x="59931" y="30894"/>
                    <a:pt x="59317" y="30894"/>
                    <a:pt x="59317" y="30587"/>
                  </a:cubicBezTo>
                  <a:cubicBezTo>
                    <a:pt x="59624" y="30427"/>
                    <a:pt x="59931" y="30279"/>
                    <a:pt x="60091" y="30279"/>
                  </a:cubicBezTo>
                  <a:cubicBezTo>
                    <a:pt x="60091" y="29665"/>
                    <a:pt x="61013" y="29505"/>
                    <a:pt x="61013" y="28583"/>
                  </a:cubicBezTo>
                  <a:cubicBezTo>
                    <a:pt x="61161" y="28890"/>
                    <a:pt x="61320" y="29050"/>
                    <a:pt x="61320" y="29197"/>
                  </a:cubicBezTo>
                  <a:cubicBezTo>
                    <a:pt x="61775" y="28890"/>
                    <a:pt x="62390" y="28743"/>
                    <a:pt x="62857" y="28583"/>
                  </a:cubicBezTo>
                  <a:lnTo>
                    <a:pt x="63005" y="28435"/>
                  </a:lnTo>
                  <a:cubicBezTo>
                    <a:pt x="63005" y="27968"/>
                    <a:pt x="62857" y="27513"/>
                    <a:pt x="62857" y="27206"/>
                  </a:cubicBezTo>
                  <a:cubicBezTo>
                    <a:pt x="63312" y="27046"/>
                    <a:pt x="63472" y="26739"/>
                    <a:pt x="63779" y="26591"/>
                  </a:cubicBezTo>
                  <a:cubicBezTo>
                    <a:pt x="63779" y="26431"/>
                    <a:pt x="63619" y="26431"/>
                    <a:pt x="63619" y="26431"/>
                  </a:cubicBezTo>
                  <a:cubicBezTo>
                    <a:pt x="62857" y="26431"/>
                    <a:pt x="62242" y="26739"/>
                    <a:pt x="61628" y="26739"/>
                  </a:cubicBezTo>
                  <a:lnTo>
                    <a:pt x="61628" y="27206"/>
                  </a:lnTo>
                  <a:cubicBezTo>
                    <a:pt x="61628" y="27206"/>
                    <a:pt x="61628" y="27206"/>
                    <a:pt x="61628" y="27206"/>
                  </a:cubicBezTo>
                  <a:lnTo>
                    <a:pt x="61628" y="27206"/>
                  </a:lnTo>
                  <a:cubicBezTo>
                    <a:pt x="61306" y="27308"/>
                    <a:pt x="61060" y="27485"/>
                    <a:pt x="60789" y="27485"/>
                  </a:cubicBezTo>
                  <a:cubicBezTo>
                    <a:pt x="60667" y="27485"/>
                    <a:pt x="60540" y="27449"/>
                    <a:pt x="60398" y="27353"/>
                  </a:cubicBezTo>
                  <a:cubicBezTo>
                    <a:pt x="60239" y="27046"/>
                    <a:pt x="60239" y="26591"/>
                    <a:pt x="59784" y="26431"/>
                  </a:cubicBezTo>
                  <a:lnTo>
                    <a:pt x="59784" y="26124"/>
                  </a:lnTo>
                  <a:cubicBezTo>
                    <a:pt x="60239" y="26124"/>
                    <a:pt x="60706" y="26284"/>
                    <a:pt x="61161" y="26284"/>
                  </a:cubicBezTo>
                  <a:cubicBezTo>
                    <a:pt x="61161" y="26124"/>
                    <a:pt x="61161" y="25977"/>
                    <a:pt x="61320" y="25817"/>
                  </a:cubicBezTo>
                  <a:cubicBezTo>
                    <a:pt x="60853" y="25055"/>
                    <a:pt x="60091" y="24895"/>
                    <a:pt x="59476" y="24440"/>
                  </a:cubicBezTo>
                  <a:cubicBezTo>
                    <a:pt x="60091" y="24280"/>
                    <a:pt x="60546" y="24133"/>
                    <a:pt x="61161" y="23973"/>
                  </a:cubicBezTo>
                  <a:cubicBezTo>
                    <a:pt x="60853" y="23665"/>
                    <a:pt x="60239" y="23825"/>
                    <a:pt x="60091" y="23211"/>
                  </a:cubicBezTo>
                  <a:lnTo>
                    <a:pt x="60546" y="22743"/>
                  </a:lnTo>
                  <a:cubicBezTo>
                    <a:pt x="60706" y="22743"/>
                    <a:pt x="60853" y="22903"/>
                    <a:pt x="61013" y="22903"/>
                  </a:cubicBezTo>
                  <a:cubicBezTo>
                    <a:pt x="60853" y="22436"/>
                    <a:pt x="60706" y="22129"/>
                    <a:pt x="60706" y="21674"/>
                  </a:cubicBezTo>
                  <a:cubicBezTo>
                    <a:pt x="61468" y="21207"/>
                    <a:pt x="61468" y="21207"/>
                    <a:pt x="61628" y="20592"/>
                  </a:cubicBezTo>
                  <a:lnTo>
                    <a:pt x="60853" y="20592"/>
                  </a:lnTo>
                  <a:cubicBezTo>
                    <a:pt x="60706" y="20285"/>
                    <a:pt x="61161" y="20137"/>
                    <a:pt x="61161" y="19977"/>
                  </a:cubicBezTo>
                  <a:cubicBezTo>
                    <a:pt x="61320" y="19830"/>
                    <a:pt x="61320" y="19670"/>
                    <a:pt x="61320" y="19363"/>
                  </a:cubicBezTo>
                  <a:cubicBezTo>
                    <a:pt x="60853" y="19363"/>
                    <a:pt x="60853" y="19363"/>
                    <a:pt x="60706" y="18908"/>
                  </a:cubicBezTo>
                  <a:cubicBezTo>
                    <a:pt x="60239" y="18908"/>
                    <a:pt x="59784" y="18908"/>
                    <a:pt x="59317" y="19055"/>
                  </a:cubicBezTo>
                  <a:cubicBezTo>
                    <a:pt x="59317" y="19215"/>
                    <a:pt x="59169" y="19363"/>
                    <a:pt x="59009" y="19522"/>
                  </a:cubicBezTo>
                  <a:lnTo>
                    <a:pt x="59009" y="20592"/>
                  </a:lnTo>
                  <a:cubicBezTo>
                    <a:pt x="59169" y="20592"/>
                    <a:pt x="59317" y="20752"/>
                    <a:pt x="59476" y="20752"/>
                  </a:cubicBezTo>
                  <a:cubicBezTo>
                    <a:pt x="59681" y="20752"/>
                    <a:pt x="59815" y="20615"/>
                    <a:pt x="59973" y="20615"/>
                  </a:cubicBezTo>
                  <a:cubicBezTo>
                    <a:pt x="60051" y="20615"/>
                    <a:pt x="60136" y="20649"/>
                    <a:pt x="60239" y="20752"/>
                  </a:cubicBezTo>
                  <a:lnTo>
                    <a:pt x="60239" y="21207"/>
                  </a:lnTo>
                  <a:cubicBezTo>
                    <a:pt x="60091" y="21367"/>
                    <a:pt x="59784" y="21514"/>
                    <a:pt x="59476" y="21514"/>
                  </a:cubicBezTo>
                  <a:cubicBezTo>
                    <a:pt x="59317" y="21821"/>
                    <a:pt x="59169" y="21981"/>
                    <a:pt x="58862" y="22289"/>
                  </a:cubicBezTo>
                  <a:cubicBezTo>
                    <a:pt x="58554" y="21821"/>
                    <a:pt x="58087" y="21514"/>
                    <a:pt x="57780" y="21207"/>
                  </a:cubicBezTo>
                  <a:cubicBezTo>
                    <a:pt x="57632" y="21207"/>
                    <a:pt x="57473" y="21059"/>
                    <a:pt x="57325" y="21059"/>
                  </a:cubicBezTo>
                  <a:cubicBezTo>
                    <a:pt x="57780" y="20444"/>
                    <a:pt x="58087" y="19977"/>
                    <a:pt x="58554" y="19522"/>
                  </a:cubicBezTo>
                  <a:cubicBezTo>
                    <a:pt x="58554" y="19363"/>
                    <a:pt x="58554" y="19215"/>
                    <a:pt x="58395" y="19055"/>
                  </a:cubicBezTo>
                  <a:cubicBezTo>
                    <a:pt x="58702" y="18908"/>
                    <a:pt x="58862" y="18748"/>
                    <a:pt x="59009" y="18600"/>
                  </a:cubicBezTo>
                  <a:cubicBezTo>
                    <a:pt x="58554" y="18293"/>
                    <a:pt x="58247" y="18133"/>
                    <a:pt x="57940" y="17826"/>
                  </a:cubicBezTo>
                  <a:cubicBezTo>
                    <a:pt x="57780" y="17986"/>
                    <a:pt x="57780" y="18133"/>
                    <a:pt x="57632" y="18133"/>
                  </a:cubicBezTo>
                  <a:cubicBezTo>
                    <a:pt x="57165" y="17986"/>
                    <a:pt x="57165" y="17678"/>
                    <a:pt x="57165" y="17371"/>
                  </a:cubicBezTo>
                  <a:cubicBezTo>
                    <a:pt x="56858" y="17211"/>
                    <a:pt x="56858" y="17064"/>
                    <a:pt x="57018" y="16597"/>
                  </a:cubicBezTo>
                  <a:lnTo>
                    <a:pt x="57018" y="16597"/>
                  </a:lnTo>
                  <a:cubicBezTo>
                    <a:pt x="57018" y="17064"/>
                    <a:pt x="57018" y="17211"/>
                    <a:pt x="57165" y="17371"/>
                  </a:cubicBezTo>
                  <a:cubicBezTo>
                    <a:pt x="57473" y="17211"/>
                    <a:pt x="57780" y="17064"/>
                    <a:pt x="57940" y="16597"/>
                  </a:cubicBezTo>
                  <a:cubicBezTo>
                    <a:pt x="57780" y="16449"/>
                    <a:pt x="57325" y="16449"/>
                    <a:pt x="57325" y="15982"/>
                  </a:cubicBezTo>
                  <a:cubicBezTo>
                    <a:pt x="57632" y="15982"/>
                    <a:pt x="57940" y="16142"/>
                    <a:pt x="58247" y="16142"/>
                  </a:cubicBezTo>
                  <a:cubicBezTo>
                    <a:pt x="58554" y="15982"/>
                    <a:pt x="59009" y="15982"/>
                    <a:pt x="59009" y="15527"/>
                  </a:cubicBezTo>
                  <a:cubicBezTo>
                    <a:pt x="58767" y="15343"/>
                    <a:pt x="58525" y="15279"/>
                    <a:pt x="58274" y="15279"/>
                  </a:cubicBezTo>
                  <a:cubicBezTo>
                    <a:pt x="57887" y="15279"/>
                    <a:pt x="57480" y="15430"/>
                    <a:pt x="57018" y="15527"/>
                  </a:cubicBezTo>
                  <a:cubicBezTo>
                    <a:pt x="56858" y="15367"/>
                    <a:pt x="56710" y="15220"/>
                    <a:pt x="56403" y="15220"/>
                  </a:cubicBezTo>
                  <a:cubicBezTo>
                    <a:pt x="56243" y="15060"/>
                    <a:pt x="55936" y="14912"/>
                    <a:pt x="55629" y="14912"/>
                  </a:cubicBezTo>
                  <a:cubicBezTo>
                    <a:pt x="55788" y="14605"/>
                    <a:pt x="55788" y="14298"/>
                    <a:pt x="55788" y="13990"/>
                  </a:cubicBezTo>
                  <a:cubicBezTo>
                    <a:pt x="55481" y="13831"/>
                    <a:pt x="55014" y="13683"/>
                    <a:pt x="54707" y="13523"/>
                  </a:cubicBezTo>
                  <a:cubicBezTo>
                    <a:pt x="54559" y="13523"/>
                    <a:pt x="54399" y="13376"/>
                    <a:pt x="54252" y="13376"/>
                  </a:cubicBezTo>
                  <a:cubicBezTo>
                    <a:pt x="54092" y="12909"/>
                    <a:pt x="54399" y="12601"/>
                    <a:pt x="54092" y="12294"/>
                  </a:cubicBezTo>
                  <a:lnTo>
                    <a:pt x="53637" y="12294"/>
                  </a:lnTo>
                  <a:cubicBezTo>
                    <a:pt x="53637" y="12146"/>
                    <a:pt x="53477" y="11987"/>
                    <a:pt x="53330" y="11839"/>
                  </a:cubicBezTo>
                  <a:cubicBezTo>
                    <a:pt x="53477" y="11532"/>
                    <a:pt x="53477" y="11224"/>
                    <a:pt x="53637" y="10917"/>
                  </a:cubicBezTo>
                  <a:lnTo>
                    <a:pt x="53170" y="10917"/>
                  </a:lnTo>
                  <a:cubicBezTo>
                    <a:pt x="53170" y="10735"/>
                    <a:pt x="53226" y="10661"/>
                    <a:pt x="53302" y="10661"/>
                  </a:cubicBezTo>
                  <a:cubicBezTo>
                    <a:pt x="53354" y="10661"/>
                    <a:pt x="53417" y="10697"/>
                    <a:pt x="53477" y="10757"/>
                  </a:cubicBezTo>
                  <a:cubicBezTo>
                    <a:pt x="53477" y="10757"/>
                    <a:pt x="53477" y="10917"/>
                    <a:pt x="53637" y="10917"/>
                  </a:cubicBezTo>
                  <a:cubicBezTo>
                    <a:pt x="53785" y="10917"/>
                    <a:pt x="54092" y="10757"/>
                    <a:pt x="54092" y="10450"/>
                  </a:cubicBezTo>
                  <a:cubicBezTo>
                    <a:pt x="53944" y="10302"/>
                    <a:pt x="53637" y="10302"/>
                    <a:pt x="53637" y="9995"/>
                  </a:cubicBezTo>
                  <a:cubicBezTo>
                    <a:pt x="53785" y="9688"/>
                    <a:pt x="53944" y="9528"/>
                    <a:pt x="54252" y="9221"/>
                  </a:cubicBezTo>
                  <a:cubicBezTo>
                    <a:pt x="53330" y="9221"/>
                    <a:pt x="52715" y="8766"/>
                    <a:pt x="52100" y="8458"/>
                  </a:cubicBezTo>
                  <a:cubicBezTo>
                    <a:pt x="51941" y="7991"/>
                    <a:pt x="51793" y="7684"/>
                    <a:pt x="51633" y="7229"/>
                  </a:cubicBezTo>
                  <a:cubicBezTo>
                    <a:pt x="51326" y="7377"/>
                    <a:pt x="51019" y="7536"/>
                    <a:pt x="50871" y="7684"/>
                  </a:cubicBezTo>
                  <a:lnTo>
                    <a:pt x="50404" y="7229"/>
                  </a:lnTo>
                  <a:cubicBezTo>
                    <a:pt x="50871" y="7069"/>
                    <a:pt x="51178" y="6922"/>
                    <a:pt x="51633" y="6762"/>
                  </a:cubicBezTo>
                  <a:cubicBezTo>
                    <a:pt x="51486" y="6455"/>
                    <a:pt x="51326" y="6307"/>
                    <a:pt x="51178" y="6000"/>
                  </a:cubicBezTo>
                  <a:cubicBezTo>
                    <a:pt x="51019" y="6147"/>
                    <a:pt x="51019" y="6307"/>
                    <a:pt x="50871" y="6455"/>
                  </a:cubicBezTo>
                  <a:cubicBezTo>
                    <a:pt x="50564" y="6307"/>
                    <a:pt x="50404" y="6000"/>
                    <a:pt x="50096" y="5840"/>
                  </a:cubicBezTo>
                  <a:cubicBezTo>
                    <a:pt x="51019" y="5385"/>
                    <a:pt x="51793" y="5078"/>
                    <a:pt x="52555" y="4770"/>
                  </a:cubicBezTo>
                  <a:cubicBezTo>
                    <a:pt x="52408" y="4610"/>
                    <a:pt x="52248" y="4463"/>
                    <a:pt x="52248" y="4303"/>
                  </a:cubicBezTo>
                  <a:cubicBezTo>
                    <a:pt x="52248" y="4303"/>
                    <a:pt x="52408" y="4156"/>
                    <a:pt x="52555" y="4156"/>
                  </a:cubicBezTo>
                  <a:cubicBezTo>
                    <a:pt x="52555" y="3996"/>
                    <a:pt x="52555" y="3996"/>
                    <a:pt x="52408" y="3996"/>
                  </a:cubicBezTo>
                  <a:cubicBezTo>
                    <a:pt x="52100" y="3996"/>
                    <a:pt x="51793" y="3848"/>
                    <a:pt x="51486" y="3848"/>
                  </a:cubicBezTo>
                  <a:cubicBezTo>
                    <a:pt x="51019" y="3848"/>
                    <a:pt x="50404" y="3996"/>
                    <a:pt x="49949" y="4156"/>
                  </a:cubicBezTo>
                  <a:cubicBezTo>
                    <a:pt x="49789" y="4156"/>
                    <a:pt x="49642" y="3996"/>
                    <a:pt x="49482" y="3996"/>
                  </a:cubicBezTo>
                  <a:cubicBezTo>
                    <a:pt x="49174" y="3996"/>
                    <a:pt x="48867" y="3848"/>
                    <a:pt x="48560" y="3848"/>
                  </a:cubicBezTo>
                  <a:cubicBezTo>
                    <a:pt x="48252" y="3848"/>
                    <a:pt x="47798" y="3996"/>
                    <a:pt x="47490" y="3996"/>
                  </a:cubicBezTo>
                  <a:cubicBezTo>
                    <a:pt x="47183" y="3996"/>
                    <a:pt x="46876" y="3848"/>
                    <a:pt x="46568" y="3848"/>
                  </a:cubicBezTo>
                  <a:cubicBezTo>
                    <a:pt x="45954" y="3996"/>
                    <a:pt x="45486" y="3996"/>
                    <a:pt x="44872" y="4156"/>
                  </a:cubicBezTo>
                  <a:cubicBezTo>
                    <a:pt x="44462" y="4156"/>
                    <a:pt x="44052" y="4085"/>
                    <a:pt x="43642" y="4085"/>
                  </a:cubicBezTo>
                  <a:cubicBezTo>
                    <a:pt x="43438" y="4085"/>
                    <a:pt x="43233" y="4102"/>
                    <a:pt x="43028" y="4156"/>
                  </a:cubicBezTo>
                  <a:cubicBezTo>
                    <a:pt x="42935" y="4186"/>
                    <a:pt x="42841" y="4197"/>
                    <a:pt x="42746" y="4197"/>
                  </a:cubicBezTo>
                  <a:cubicBezTo>
                    <a:pt x="42477" y="4197"/>
                    <a:pt x="42195" y="4108"/>
                    <a:pt x="41873" y="4108"/>
                  </a:cubicBezTo>
                  <a:cubicBezTo>
                    <a:pt x="41752" y="4108"/>
                    <a:pt x="41625" y="4121"/>
                    <a:pt x="41491" y="4156"/>
                  </a:cubicBezTo>
                  <a:cubicBezTo>
                    <a:pt x="40876" y="4156"/>
                    <a:pt x="40262" y="4156"/>
                    <a:pt x="39647" y="3996"/>
                  </a:cubicBezTo>
                  <a:cubicBezTo>
                    <a:pt x="39500" y="3996"/>
                    <a:pt x="39192" y="3848"/>
                    <a:pt x="39032" y="3688"/>
                  </a:cubicBezTo>
                  <a:cubicBezTo>
                    <a:pt x="39340" y="3074"/>
                    <a:pt x="39954" y="2926"/>
                    <a:pt x="40569" y="2619"/>
                  </a:cubicBezTo>
                  <a:lnTo>
                    <a:pt x="42413" y="2619"/>
                  </a:lnTo>
                  <a:cubicBezTo>
                    <a:pt x="41798" y="1844"/>
                    <a:pt x="41036" y="1390"/>
                    <a:pt x="39954" y="1082"/>
                  </a:cubicBezTo>
                  <a:cubicBezTo>
                    <a:pt x="39651" y="1082"/>
                    <a:pt x="39277" y="1148"/>
                    <a:pt x="38879" y="1148"/>
                  </a:cubicBezTo>
                  <a:cubicBezTo>
                    <a:pt x="38680" y="1148"/>
                    <a:pt x="38475" y="1131"/>
                    <a:pt x="38270" y="1082"/>
                  </a:cubicBezTo>
                  <a:cubicBezTo>
                    <a:pt x="37496" y="775"/>
                    <a:pt x="36733" y="775"/>
                    <a:pt x="35959" y="775"/>
                  </a:cubicBezTo>
                  <a:lnTo>
                    <a:pt x="34889" y="775"/>
                  </a:lnTo>
                  <a:cubicBezTo>
                    <a:pt x="33808" y="468"/>
                    <a:pt x="32738" y="468"/>
                    <a:pt x="31656" y="468"/>
                  </a:cubicBezTo>
                  <a:lnTo>
                    <a:pt x="27206" y="468"/>
                  </a:lnTo>
                  <a:cubicBezTo>
                    <a:pt x="26899" y="468"/>
                    <a:pt x="26591" y="308"/>
                    <a:pt x="26432" y="308"/>
                  </a:cubicBezTo>
                  <a:cubicBezTo>
                    <a:pt x="26284" y="160"/>
                    <a:pt x="26124" y="0"/>
                    <a:pt x="25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4" name="Google Shape;1954;p84"/>
          <p:cNvSpPr txBox="1"/>
          <p:nvPr>
            <p:ph type="title"/>
          </p:nvPr>
        </p:nvSpPr>
        <p:spPr>
          <a:xfrm>
            <a:off x="546100" y="458475"/>
            <a:ext cx="1253700" cy="13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8000"/>
              <a:t>07.</a:t>
            </a:r>
            <a:endParaRPr b="0" sz="8000"/>
          </a:p>
        </p:txBody>
      </p:sp>
      <p:sp>
        <p:nvSpPr>
          <p:cNvPr id="1955" name="Google Shape;1955;p84"/>
          <p:cNvSpPr txBox="1"/>
          <p:nvPr>
            <p:ph idx="1" type="subTitle"/>
          </p:nvPr>
        </p:nvSpPr>
        <p:spPr>
          <a:xfrm>
            <a:off x="5022200" y="855775"/>
            <a:ext cx="34140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6000">
                <a:latin typeface="Bebas Neue"/>
                <a:ea typeface="Bebas Neue"/>
                <a:cs typeface="Bebas Neue"/>
                <a:sym typeface="Bebas Neue"/>
              </a:rPr>
              <a:t>conclusion</a:t>
            </a:r>
            <a:endParaRPr b="1" sz="6000">
              <a:latin typeface="Bebas Neue"/>
              <a:ea typeface="Bebas Neue"/>
              <a:cs typeface="Bebas Neue"/>
              <a:sym typeface="Bebas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954"/>
                                        </p:tgtEl>
                                        <p:attrNameLst>
                                          <p:attrName>style.visibility</p:attrName>
                                        </p:attrNameLst>
                                      </p:cBhvr>
                                      <p:to>
                                        <p:strVal val="visible"/>
                                      </p:to>
                                    </p:set>
                                    <p:anim calcmode="lin" valueType="num">
                                      <p:cBhvr additive="base">
                                        <p:cTn dur="500"/>
                                        <p:tgtEl>
                                          <p:spTgt spid="1954"/>
                                        </p:tgtEl>
                                        <p:attrNameLst>
                                          <p:attrName>ppt_w</p:attrName>
                                        </p:attrNameLst>
                                      </p:cBhvr>
                                      <p:tavLst>
                                        <p:tav fmla="" tm="0">
                                          <p:val>
                                            <p:strVal val="0"/>
                                          </p:val>
                                        </p:tav>
                                        <p:tav fmla="" tm="100000">
                                          <p:val>
                                            <p:strVal val="#ppt_w"/>
                                          </p:val>
                                        </p:tav>
                                      </p:tavLst>
                                    </p:anim>
                                    <p:anim calcmode="lin" valueType="num">
                                      <p:cBhvr additive="base">
                                        <p:cTn dur="500"/>
                                        <p:tgtEl>
                                          <p:spTgt spid="1954"/>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30"/>
                                        </p:tgtEl>
                                        <p:attrNameLst>
                                          <p:attrName>style.visibility</p:attrName>
                                        </p:attrNameLst>
                                      </p:cBhvr>
                                      <p:to>
                                        <p:strVal val="visible"/>
                                      </p:to>
                                    </p:set>
                                    <p:animEffect filter="fade" transition="in">
                                      <p:cBhvr>
                                        <p:cTn dur="1000"/>
                                        <p:tgtEl>
                                          <p:spTgt spid="1930"/>
                                        </p:tgtEl>
                                      </p:cBhvr>
                                    </p:animEffect>
                                  </p:childTnLst>
                                </p:cTn>
                              </p:par>
                              <p:par>
                                <p:cTn fill="hold" nodeType="with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1000"/>
                                        <p:tgtEl>
                                          <p:spTgt spid="1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9" name="Shape 1959"/>
        <p:cNvGrpSpPr/>
        <p:nvPr/>
      </p:nvGrpSpPr>
      <p:grpSpPr>
        <a:xfrm>
          <a:off x="0" y="0"/>
          <a:ext cx="0" cy="0"/>
          <a:chOff x="0" y="0"/>
          <a:chExt cx="0" cy="0"/>
        </a:xfrm>
      </p:grpSpPr>
      <p:sp>
        <p:nvSpPr>
          <p:cNvPr id="1960" name="Google Shape;1960;p85"/>
          <p:cNvSpPr txBox="1"/>
          <p:nvPr>
            <p:ph idx="1" type="subTitle"/>
          </p:nvPr>
        </p:nvSpPr>
        <p:spPr>
          <a:xfrm>
            <a:off x="5045425" y="0"/>
            <a:ext cx="3819300" cy="5007600"/>
          </a:xfrm>
          <a:prstGeom prst="rect">
            <a:avLst/>
          </a:prstGeom>
        </p:spPr>
        <p:txBody>
          <a:bodyPr anchorCtr="0" anchor="ctr" bIns="91425" lIns="91425" spcFirstLastPara="1" rIns="91425" wrap="square" tIns="91425">
            <a:noAutofit/>
          </a:bodyPr>
          <a:lstStyle/>
          <a:p>
            <a:pPr indent="-319299" lvl="0" marL="230399" rtl="0" algn="l">
              <a:spcBef>
                <a:spcPts val="0"/>
              </a:spcBef>
              <a:spcAft>
                <a:spcPts val="0"/>
              </a:spcAft>
              <a:buClr>
                <a:schemeClr val="dk1"/>
              </a:buClr>
              <a:buSzPts val="1400"/>
              <a:buChar char="●"/>
            </a:pPr>
            <a:r>
              <a:rPr lang="en"/>
              <a:t>Recipe Management System offers a comprehensive and user-friendly platform </a:t>
            </a:r>
            <a:endParaRPr/>
          </a:p>
          <a:p>
            <a:pPr indent="-319299" lvl="0" marL="230399" rtl="0" algn="l">
              <a:spcBef>
                <a:spcPts val="0"/>
              </a:spcBef>
              <a:spcAft>
                <a:spcPts val="0"/>
              </a:spcAft>
              <a:buClr>
                <a:schemeClr val="dk1"/>
              </a:buClr>
              <a:buSzPts val="1400"/>
              <a:buChar char="●"/>
            </a:pPr>
            <a:r>
              <a:rPr lang="en"/>
              <a:t>From beginners to Culinary Experts</a:t>
            </a:r>
            <a:endParaRPr/>
          </a:p>
          <a:p>
            <a:pPr indent="0" lvl="0" marL="0" rtl="0" algn="l">
              <a:spcBef>
                <a:spcPts val="1600"/>
              </a:spcBef>
              <a:spcAft>
                <a:spcPts val="0"/>
              </a:spcAft>
              <a:buNone/>
            </a:pPr>
            <a:r>
              <a:rPr lang="en"/>
              <a:t>Key Features:</a:t>
            </a:r>
            <a:endParaRPr/>
          </a:p>
          <a:p>
            <a:pPr indent="-319299" lvl="0" marL="230399" rtl="0" algn="l">
              <a:spcBef>
                <a:spcPts val="1600"/>
              </a:spcBef>
              <a:spcAft>
                <a:spcPts val="0"/>
              </a:spcAft>
              <a:buClr>
                <a:schemeClr val="dk1"/>
              </a:buClr>
              <a:buSzPts val="1400"/>
              <a:buChar char="●"/>
            </a:pPr>
            <a:r>
              <a:rPr lang="en"/>
              <a:t>Ability for users to create, modify, and delete recipes, providing a dynamic and personalized culinary experience.</a:t>
            </a:r>
            <a:endParaRPr/>
          </a:p>
          <a:p>
            <a:pPr indent="-319299" lvl="0" marL="230399" rtl="0" algn="l">
              <a:spcBef>
                <a:spcPts val="0"/>
              </a:spcBef>
              <a:spcAft>
                <a:spcPts val="0"/>
              </a:spcAft>
              <a:buClr>
                <a:schemeClr val="dk1"/>
              </a:buClr>
              <a:buSzPts val="1400"/>
              <a:buChar char="●"/>
            </a:pPr>
            <a:r>
              <a:rPr lang="en"/>
              <a:t>The inclusion of filters for difficulty level, Category and ingredients enhances organization and search capabilities, </a:t>
            </a:r>
            <a:endParaRPr/>
          </a:p>
          <a:p>
            <a:pPr indent="-319299" lvl="0" marL="230399" rtl="0" algn="l">
              <a:spcBef>
                <a:spcPts val="0"/>
              </a:spcBef>
              <a:spcAft>
                <a:spcPts val="0"/>
              </a:spcAft>
              <a:buClr>
                <a:schemeClr val="dk1"/>
              </a:buClr>
              <a:buSzPts val="1400"/>
              <a:buChar char="●"/>
            </a:pPr>
            <a:r>
              <a:rPr lang="en"/>
              <a:t>allows users to easily navigate and discover new recipes that align with their preferences.</a:t>
            </a:r>
            <a:endParaRPr/>
          </a:p>
          <a:p>
            <a:pPr indent="0" lvl="0" marL="0" rtl="0" algn="l">
              <a:spcBef>
                <a:spcPts val="1600"/>
              </a:spcBef>
              <a:spcAft>
                <a:spcPts val="0"/>
              </a:spcAft>
              <a:buNone/>
            </a:pPr>
            <a:r>
              <a:rPr lang="en"/>
              <a:t>Sense of Community and belonging</a:t>
            </a:r>
            <a:endParaRPr/>
          </a:p>
          <a:p>
            <a:pPr indent="-319299" lvl="0" marL="230399" rtl="0" algn="l">
              <a:spcBef>
                <a:spcPts val="1600"/>
              </a:spcBef>
              <a:spcAft>
                <a:spcPts val="0"/>
              </a:spcAft>
              <a:buClr>
                <a:schemeClr val="dk1"/>
              </a:buClr>
              <a:buSzPts val="1400"/>
              <a:buChar char="●"/>
            </a:pPr>
            <a:r>
              <a:rPr lang="en"/>
              <a:t>The interactive nature of the system, allowing users to rate and comment on recipes, fosters a sense of community and collaboration.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60">
                                            <p:txEl>
                                              <p:pRg end="0" st="0"/>
                                            </p:txEl>
                                          </p:spTgt>
                                        </p:tgtEl>
                                        <p:attrNameLst>
                                          <p:attrName>style.visibility</p:attrName>
                                        </p:attrNameLst>
                                      </p:cBhvr>
                                      <p:to>
                                        <p:strVal val="visible"/>
                                      </p:to>
                                    </p:set>
                                    <p:animEffect filter="fade" transition="in">
                                      <p:cBhvr>
                                        <p:cTn dur="1000"/>
                                        <p:tgtEl>
                                          <p:spTgt spid="196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60">
                                            <p:txEl>
                                              <p:pRg end="1" st="1"/>
                                            </p:txEl>
                                          </p:spTgt>
                                        </p:tgtEl>
                                        <p:attrNameLst>
                                          <p:attrName>style.visibility</p:attrName>
                                        </p:attrNameLst>
                                      </p:cBhvr>
                                      <p:to>
                                        <p:strVal val="visible"/>
                                      </p:to>
                                    </p:set>
                                    <p:animEffect filter="fade" transition="in">
                                      <p:cBhvr>
                                        <p:cTn dur="1000"/>
                                        <p:tgtEl>
                                          <p:spTgt spid="1960">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60">
                                            <p:txEl>
                                              <p:pRg end="2" st="2"/>
                                            </p:txEl>
                                          </p:spTgt>
                                        </p:tgtEl>
                                        <p:attrNameLst>
                                          <p:attrName>style.visibility</p:attrName>
                                        </p:attrNameLst>
                                      </p:cBhvr>
                                      <p:to>
                                        <p:strVal val="visible"/>
                                      </p:to>
                                    </p:set>
                                    <p:animEffect filter="fade" transition="in">
                                      <p:cBhvr>
                                        <p:cTn dur="1000"/>
                                        <p:tgtEl>
                                          <p:spTgt spid="1960">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60">
                                            <p:txEl>
                                              <p:pRg end="3" st="3"/>
                                            </p:txEl>
                                          </p:spTgt>
                                        </p:tgtEl>
                                        <p:attrNameLst>
                                          <p:attrName>style.visibility</p:attrName>
                                        </p:attrNameLst>
                                      </p:cBhvr>
                                      <p:to>
                                        <p:strVal val="visible"/>
                                      </p:to>
                                    </p:set>
                                    <p:animEffect filter="fade" transition="in">
                                      <p:cBhvr>
                                        <p:cTn dur="1000"/>
                                        <p:tgtEl>
                                          <p:spTgt spid="1960">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960">
                                            <p:txEl>
                                              <p:pRg end="4" st="4"/>
                                            </p:txEl>
                                          </p:spTgt>
                                        </p:tgtEl>
                                        <p:attrNameLst>
                                          <p:attrName>style.visibility</p:attrName>
                                        </p:attrNameLst>
                                      </p:cBhvr>
                                      <p:to>
                                        <p:strVal val="visible"/>
                                      </p:to>
                                    </p:set>
                                    <p:animEffect filter="fade" transition="in">
                                      <p:cBhvr>
                                        <p:cTn dur="1000"/>
                                        <p:tgtEl>
                                          <p:spTgt spid="1960">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960">
                                            <p:txEl>
                                              <p:pRg end="5" st="5"/>
                                            </p:txEl>
                                          </p:spTgt>
                                        </p:tgtEl>
                                        <p:attrNameLst>
                                          <p:attrName>style.visibility</p:attrName>
                                        </p:attrNameLst>
                                      </p:cBhvr>
                                      <p:to>
                                        <p:strVal val="visible"/>
                                      </p:to>
                                    </p:set>
                                    <p:animEffect filter="fade" transition="in">
                                      <p:cBhvr>
                                        <p:cTn dur="1000"/>
                                        <p:tgtEl>
                                          <p:spTgt spid="1960">
                                            <p:txEl>
                                              <p:pRg end="5" st="5"/>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960">
                                            <p:txEl>
                                              <p:pRg end="6" st="6"/>
                                            </p:txEl>
                                          </p:spTgt>
                                        </p:tgtEl>
                                        <p:attrNameLst>
                                          <p:attrName>style.visibility</p:attrName>
                                        </p:attrNameLst>
                                      </p:cBhvr>
                                      <p:to>
                                        <p:strVal val="visible"/>
                                      </p:to>
                                    </p:set>
                                    <p:animEffect filter="fade" transition="in">
                                      <p:cBhvr>
                                        <p:cTn dur="1000"/>
                                        <p:tgtEl>
                                          <p:spTgt spid="1960">
                                            <p:txEl>
                                              <p:pRg end="6" st="6"/>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960">
                                            <p:txEl>
                                              <p:pRg end="7" st="7"/>
                                            </p:txEl>
                                          </p:spTgt>
                                        </p:tgtEl>
                                        <p:attrNameLst>
                                          <p:attrName>style.visibility</p:attrName>
                                        </p:attrNameLst>
                                      </p:cBhvr>
                                      <p:to>
                                        <p:strVal val="visible"/>
                                      </p:to>
                                    </p:set>
                                    <p:animEffect filter="fade" transition="in">
                                      <p:cBhvr>
                                        <p:cTn dur="1000"/>
                                        <p:tgtEl>
                                          <p:spTgt spid="196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4" name="Shape 1964"/>
        <p:cNvGrpSpPr/>
        <p:nvPr/>
      </p:nvGrpSpPr>
      <p:grpSpPr>
        <a:xfrm>
          <a:off x="0" y="0"/>
          <a:ext cx="0" cy="0"/>
          <a:chOff x="0" y="0"/>
          <a:chExt cx="0" cy="0"/>
        </a:xfrm>
      </p:grpSpPr>
      <p:sp>
        <p:nvSpPr>
          <p:cNvPr id="1965" name="Google Shape;1965;p86"/>
          <p:cNvSpPr txBox="1"/>
          <p:nvPr>
            <p:ph idx="5" type="subTitle"/>
          </p:nvPr>
        </p:nvSpPr>
        <p:spPr>
          <a:xfrm>
            <a:off x="2538425" y="1669362"/>
            <a:ext cx="18462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Atharva nankar</a:t>
            </a:r>
            <a:endParaRPr/>
          </a:p>
        </p:txBody>
      </p:sp>
      <p:sp>
        <p:nvSpPr>
          <p:cNvPr id="1966" name="Google Shape;1966;p86"/>
          <p:cNvSpPr txBox="1"/>
          <p:nvPr>
            <p:ph idx="6" type="subTitle"/>
          </p:nvPr>
        </p:nvSpPr>
        <p:spPr>
          <a:xfrm>
            <a:off x="2582075" y="1993925"/>
            <a:ext cx="1758900" cy="5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anankar@syr.edu</a:t>
            </a:r>
            <a:endParaRPr/>
          </a:p>
        </p:txBody>
      </p:sp>
      <p:sp>
        <p:nvSpPr>
          <p:cNvPr id="1967" name="Google Shape;1967;p86"/>
          <p:cNvSpPr txBox="1"/>
          <p:nvPr>
            <p:ph type="title"/>
          </p:nvPr>
        </p:nvSpPr>
        <p:spPr>
          <a:xfrm>
            <a:off x="6411800" y="56125"/>
            <a:ext cx="2157900" cy="658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4000"/>
              <a:t>OUR TEAM</a:t>
            </a:r>
            <a:endParaRPr b="1" sz="4000"/>
          </a:p>
        </p:txBody>
      </p:sp>
      <p:sp>
        <p:nvSpPr>
          <p:cNvPr id="1968" name="Google Shape;1968;p86"/>
          <p:cNvSpPr txBox="1"/>
          <p:nvPr>
            <p:ph idx="3" type="subTitle"/>
          </p:nvPr>
        </p:nvSpPr>
        <p:spPr>
          <a:xfrm>
            <a:off x="6492950" y="1625400"/>
            <a:ext cx="19956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Aakanksha sonawane</a:t>
            </a:r>
            <a:endParaRPr/>
          </a:p>
        </p:txBody>
      </p:sp>
      <p:sp>
        <p:nvSpPr>
          <p:cNvPr id="1969" name="Google Shape;1969;p86"/>
          <p:cNvSpPr txBox="1"/>
          <p:nvPr>
            <p:ph idx="4" type="subTitle"/>
          </p:nvPr>
        </p:nvSpPr>
        <p:spPr>
          <a:xfrm>
            <a:off x="6654950" y="2081363"/>
            <a:ext cx="17589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assonawa@syr.edu</a:t>
            </a:r>
            <a:endParaRPr/>
          </a:p>
        </p:txBody>
      </p:sp>
      <p:sp>
        <p:nvSpPr>
          <p:cNvPr id="1970" name="Google Shape;1970;p86"/>
          <p:cNvSpPr txBox="1"/>
          <p:nvPr>
            <p:ph idx="7" type="subTitle"/>
          </p:nvPr>
        </p:nvSpPr>
        <p:spPr>
          <a:xfrm>
            <a:off x="4547675" y="1647300"/>
            <a:ext cx="19956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Mrunal nikam</a:t>
            </a:r>
            <a:endParaRPr/>
          </a:p>
        </p:txBody>
      </p:sp>
      <p:sp>
        <p:nvSpPr>
          <p:cNvPr id="1971" name="Google Shape;1971;p86"/>
          <p:cNvSpPr txBox="1"/>
          <p:nvPr>
            <p:ph idx="8" type="subTitle"/>
          </p:nvPr>
        </p:nvSpPr>
        <p:spPr>
          <a:xfrm>
            <a:off x="4595325" y="1993913"/>
            <a:ext cx="1686900" cy="5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mnikam@syr.edu</a:t>
            </a:r>
            <a:endParaRPr/>
          </a:p>
        </p:txBody>
      </p:sp>
      <p:sp>
        <p:nvSpPr>
          <p:cNvPr id="1972" name="Google Shape;1972;p86"/>
          <p:cNvSpPr txBox="1"/>
          <p:nvPr>
            <p:ph idx="2" type="subTitle"/>
          </p:nvPr>
        </p:nvSpPr>
        <p:spPr>
          <a:xfrm>
            <a:off x="568475" y="1971563"/>
            <a:ext cx="15645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sgdeulka@syr.edu</a:t>
            </a:r>
            <a:endParaRPr/>
          </a:p>
        </p:txBody>
      </p:sp>
      <p:sp>
        <p:nvSpPr>
          <p:cNvPr id="1973" name="Google Shape;1973;p86"/>
          <p:cNvSpPr txBox="1"/>
          <p:nvPr>
            <p:ph idx="1" type="subTitle"/>
          </p:nvPr>
        </p:nvSpPr>
        <p:spPr>
          <a:xfrm>
            <a:off x="568475" y="1669350"/>
            <a:ext cx="18069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Smita deulkar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73"/>
                                        </p:tgtEl>
                                        <p:attrNameLst>
                                          <p:attrName>style.visibility</p:attrName>
                                        </p:attrNameLst>
                                      </p:cBhvr>
                                      <p:to>
                                        <p:strVal val="visible"/>
                                      </p:to>
                                    </p:set>
                                    <p:animEffect filter="fade" transition="in">
                                      <p:cBhvr>
                                        <p:cTn dur="1000"/>
                                        <p:tgtEl>
                                          <p:spTgt spid="1973"/>
                                        </p:tgtEl>
                                      </p:cBhvr>
                                    </p:animEffect>
                                  </p:childTnLst>
                                </p:cTn>
                              </p:par>
                              <p:par>
                                <p:cTn fill="hold" nodeType="with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1000"/>
                                        <p:tgtEl>
                                          <p:spTgt spid="19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par>
                                <p:cTn fill="hold" nodeType="with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1000"/>
                                        <p:tgtEl>
                                          <p:spTgt spid="19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1000"/>
                                        <p:tgtEl>
                                          <p:spTgt spid="1970"/>
                                        </p:tgtEl>
                                      </p:cBhvr>
                                    </p:animEffect>
                                  </p:childTnLst>
                                </p:cTn>
                              </p:par>
                              <p:par>
                                <p:cTn fill="hold" nodeType="with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1000"/>
                                        <p:tgtEl>
                                          <p:spTgt spid="197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68"/>
                                        </p:tgtEl>
                                        <p:attrNameLst>
                                          <p:attrName>style.visibility</p:attrName>
                                        </p:attrNameLst>
                                      </p:cBhvr>
                                      <p:to>
                                        <p:strVal val="visible"/>
                                      </p:to>
                                    </p:set>
                                    <p:animEffect filter="fade" transition="in">
                                      <p:cBhvr>
                                        <p:cTn dur="1000"/>
                                        <p:tgtEl>
                                          <p:spTgt spid="1968"/>
                                        </p:tgtEl>
                                      </p:cBhvr>
                                    </p:animEffect>
                                  </p:childTnLst>
                                </p:cTn>
                              </p:par>
                              <p:par>
                                <p:cTn fill="hold" nodeType="withEffect" presetClass="entr" presetID="10" presetSubtype="0">
                                  <p:stCondLst>
                                    <p:cond delay="0"/>
                                  </p:stCondLst>
                                  <p:childTnLst>
                                    <p:set>
                                      <p:cBhvr>
                                        <p:cTn dur="1" fill="hold">
                                          <p:stCondLst>
                                            <p:cond delay="0"/>
                                          </p:stCondLst>
                                        </p:cTn>
                                        <p:tgtEl>
                                          <p:spTgt spid="1969"/>
                                        </p:tgtEl>
                                        <p:attrNameLst>
                                          <p:attrName>style.visibility</p:attrName>
                                        </p:attrNameLst>
                                      </p:cBhvr>
                                      <p:to>
                                        <p:strVal val="visible"/>
                                      </p:to>
                                    </p:set>
                                    <p:animEffect filter="fade" transition="in">
                                      <p:cBhvr>
                                        <p:cTn dur="1000"/>
                                        <p:tgtEl>
                                          <p:spTgt spid="19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7" name="Shape 1977"/>
        <p:cNvGrpSpPr/>
        <p:nvPr/>
      </p:nvGrpSpPr>
      <p:grpSpPr>
        <a:xfrm>
          <a:off x="0" y="0"/>
          <a:ext cx="0" cy="0"/>
          <a:chOff x="0" y="0"/>
          <a:chExt cx="0" cy="0"/>
        </a:xfrm>
      </p:grpSpPr>
      <p:sp>
        <p:nvSpPr>
          <p:cNvPr id="1978" name="Google Shape;1978;p87"/>
          <p:cNvSpPr txBox="1"/>
          <p:nvPr/>
        </p:nvSpPr>
        <p:spPr>
          <a:xfrm>
            <a:off x="4407250" y="1929150"/>
            <a:ext cx="4478100" cy="128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0">
                <a:solidFill>
                  <a:schemeClr val="lt1"/>
                </a:solidFill>
                <a:latin typeface="Bebas Neue"/>
                <a:ea typeface="Bebas Neue"/>
                <a:cs typeface="Bebas Neue"/>
                <a:sym typeface="Bebas Neue"/>
              </a:rPr>
              <a:t>Thank You!</a:t>
            </a:r>
            <a:endParaRPr b="1" sz="8000">
              <a:solidFill>
                <a:schemeClr val="lt1"/>
              </a:solidFill>
              <a:latin typeface="Bebas Neue"/>
              <a:ea typeface="Bebas Neue"/>
              <a:cs typeface="Bebas Neue"/>
              <a:sym typeface="Bebas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978"/>
                                        </p:tgtEl>
                                        <p:attrNameLst>
                                          <p:attrName>style.visibility</p:attrName>
                                        </p:attrNameLst>
                                      </p:cBhvr>
                                      <p:to>
                                        <p:strVal val="visible"/>
                                      </p:to>
                                    </p:set>
                                    <p:anim calcmode="lin" valueType="num">
                                      <p:cBhvr additive="base">
                                        <p:cTn dur="1000"/>
                                        <p:tgtEl>
                                          <p:spTgt spid="19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3" name="Shape 1753"/>
        <p:cNvGrpSpPr/>
        <p:nvPr/>
      </p:nvGrpSpPr>
      <p:grpSpPr>
        <a:xfrm>
          <a:off x="0" y="0"/>
          <a:ext cx="0" cy="0"/>
          <a:chOff x="0" y="0"/>
          <a:chExt cx="0" cy="0"/>
        </a:xfrm>
      </p:grpSpPr>
      <p:sp>
        <p:nvSpPr>
          <p:cNvPr id="1754" name="Google Shape;1754;p58"/>
          <p:cNvSpPr txBox="1"/>
          <p:nvPr>
            <p:ph idx="1" type="subTitle"/>
          </p:nvPr>
        </p:nvSpPr>
        <p:spPr>
          <a:xfrm>
            <a:off x="2123100" y="820600"/>
            <a:ext cx="4897800" cy="3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Recipe Disarray</a:t>
            </a:r>
            <a:endParaRPr sz="2000"/>
          </a:p>
        </p:txBody>
      </p:sp>
      <p:sp>
        <p:nvSpPr>
          <p:cNvPr id="1755" name="Google Shape;1755;p58"/>
          <p:cNvSpPr txBox="1"/>
          <p:nvPr>
            <p:ph idx="2" type="subTitle"/>
          </p:nvPr>
        </p:nvSpPr>
        <p:spPr>
          <a:xfrm>
            <a:off x="2123100" y="1063913"/>
            <a:ext cx="4897800" cy="5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Recipes are scattered across various platforms, notebooks, or digital documents, leading to disorganization and inefficiency.</a:t>
            </a:r>
            <a:endParaRPr/>
          </a:p>
        </p:txBody>
      </p:sp>
      <p:sp>
        <p:nvSpPr>
          <p:cNvPr id="1756" name="Google Shape;1756;p58"/>
          <p:cNvSpPr txBox="1"/>
          <p:nvPr>
            <p:ph idx="3" type="subTitle"/>
          </p:nvPr>
        </p:nvSpPr>
        <p:spPr>
          <a:xfrm>
            <a:off x="2126000" y="1778350"/>
            <a:ext cx="4897800" cy="4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Collaborative Cooking</a:t>
            </a:r>
            <a:endParaRPr sz="2000"/>
          </a:p>
        </p:txBody>
      </p:sp>
      <p:sp>
        <p:nvSpPr>
          <p:cNvPr id="1757" name="Google Shape;1757;p58"/>
          <p:cNvSpPr txBox="1"/>
          <p:nvPr>
            <p:ph idx="4" type="subTitle"/>
          </p:nvPr>
        </p:nvSpPr>
        <p:spPr>
          <a:xfrm>
            <a:off x="2126000" y="2158075"/>
            <a:ext cx="4897800" cy="5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Cooking enthusiasts, both novice and seasoned, lack a common platform to share and discover recipes, tips, and experiences.</a:t>
            </a:r>
            <a:endParaRPr/>
          </a:p>
        </p:txBody>
      </p:sp>
      <p:sp>
        <p:nvSpPr>
          <p:cNvPr id="1758" name="Google Shape;1758;p58"/>
          <p:cNvSpPr txBox="1"/>
          <p:nvPr>
            <p:ph idx="5" type="subTitle"/>
          </p:nvPr>
        </p:nvSpPr>
        <p:spPr>
          <a:xfrm>
            <a:off x="2125988" y="2842001"/>
            <a:ext cx="4897800" cy="5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Ingredient Inventory</a:t>
            </a:r>
            <a:endParaRPr sz="2000"/>
          </a:p>
        </p:txBody>
      </p:sp>
      <p:sp>
        <p:nvSpPr>
          <p:cNvPr id="1759" name="Google Shape;1759;p58"/>
          <p:cNvSpPr txBox="1"/>
          <p:nvPr>
            <p:ph idx="6" type="subTitle"/>
          </p:nvPr>
        </p:nvSpPr>
        <p:spPr>
          <a:xfrm>
            <a:off x="2126000" y="3189675"/>
            <a:ext cx="4897800" cy="5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There is a need for a system that not only stores recipes but also helps users manage their ingredient inventory efficiently.</a:t>
            </a:r>
            <a:endParaRPr/>
          </a:p>
        </p:txBody>
      </p:sp>
      <p:sp>
        <p:nvSpPr>
          <p:cNvPr id="1760" name="Google Shape;1760;p58"/>
          <p:cNvSpPr txBox="1"/>
          <p:nvPr>
            <p:ph idx="8" type="subTitle"/>
          </p:nvPr>
        </p:nvSpPr>
        <p:spPr>
          <a:xfrm>
            <a:off x="2123100" y="4161225"/>
            <a:ext cx="4897800" cy="5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F0F0F"/>
                </a:solidFill>
              </a:rPr>
              <a:t>Without a dedicated system for rating and feedback, users struggle to discern the most well-received recipes.</a:t>
            </a:r>
            <a:endParaRPr/>
          </a:p>
        </p:txBody>
      </p:sp>
      <p:sp>
        <p:nvSpPr>
          <p:cNvPr id="1761" name="Google Shape;1761;p58"/>
          <p:cNvSpPr txBox="1"/>
          <p:nvPr>
            <p:ph idx="7" type="subTitle"/>
          </p:nvPr>
        </p:nvSpPr>
        <p:spPr>
          <a:xfrm>
            <a:off x="2123088" y="3807551"/>
            <a:ext cx="4897800" cy="5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Rating and Feedback</a:t>
            </a:r>
            <a:endParaRPr sz="2000"/>
          </a:p>
        </p:txBody>
      </p:sp>
      <p:sp>
        <p:nvSpPr>
          <p:cNvPr id="1762" name="Google Shape;1762;p58"/>
          <p:cNvSpPr txBox="1"/>
          <p:nvPr/>
        </p:nvSpPr>
        <p:spPr>
          <a:xfrm>
            <a:off x="2719350" y="107175"/>
            <a:ext cx="37053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Bebas Neue"/>
                <a:ea typeface="Bebas Neue"/>
                <a:cs typeface="Bebas Neue"/>
                <a:sym typeface="Bebas Neue"/>
              </a:rPr>
              <a:t>Problem </a:t>
            </a:r>
            <a:r>
              <a:rPr lang="en" sz="3000">
                <a:solidFill>
                  <a:schemeClr val="dk1"/>
                </a:solidFill>
                <a:latin typeface="Bebas Neue"/>
                <a:ea typeface="Bebas Neue"/>
                <a:cs typeface="Bebas Neue"/>
                <a:sym typeface="Bebas Neue"/>
              </a:rPr>
              <a:t>Statement</a:t>
            </a:r>
            <a:endParaRPr sz="3000">
              <a:solidFill>
                <a:schemeClr val="dk1"/>
              </a:solidFill>
              <a:latin typeface="Bebas Neue"/>
              <a:ea typeface="Bebas Neue"/>
              <a:cs typeface="Bebas Neue"/>
              <a:sym typeface="Bebas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1000"/>
                                        <p:tgtEl>
                                          <p:spTgt spid="1754"/>
                                        </p:tgtEl>
                                      </p:cBhvr>
                                    </p:animEffect>
                                  </p:childTnLst>
                                </p:cTn>
                              </p:par>
                              <p:par>
                                <p:cTn fill="hold" nodeType="with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1000"/>
                                        <p:tgtEl>
                                          <p:spTgt spid="17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56"/>
                                        </p:tgtEl>
                                        <p:attrNameLst>
                                          <p:attrName>style.visibility</p:attrName>
                                        </p:attrNameLst>
                                      </p:cBhvr>
                                      <p:to>
                                        <p:strVal val="visible"/>
                                      </p:to>
                                    </p:set>
                                    <p:animEffect filter="fade" transition="in">
                                      <p:cBhvr>
                                        <p:cTn dur="1000"/>
                                        <p:tgtEl>
                                          <p:spTgt spid="1756"/>
                                        </p:tgtEl>
                                      </p:cBhvr>
                                    </p:animEffect>
                                  </p:childTnLst>
                                </p:cTn>
                              </p:par>
                              <p:par>
                                <p:cTn fill="hold" nodeType="withEffect" presetClass="entr" presetID="10" presetSubtype="0">
                                  <p:stCondLst>
                                    <p:cond delay="0"/>
                                  </p:stCondLst>
                                  <p:childTnLst>
                                    <p:set>
                                      <p:cBhvr>
                                        <p:cTn dur="1" fill="hold">
                                          <p:stCondLst>
                                            <p:cond delay="0"/>
                                          </p:stCondLst>
                                        </p:cTn>
                                        <p:tgtEl>
                                          <p:spTgt spid="1757"/>
                                        </p:tgtEl>
                                        <p:attrNameLst>
                                          <p:attrName>style.visibility</p:attrName>
                                        </p:attrNameLst>
                                      </p:cBhvr>
                                      <p:to>
                                        <p:strVal val="visible"/>
                                      </p:to>
                                    </p:set>
                                    <p:animEffect filter="fade" transition="in">
                                      <p:cBhvr>
                                        <p:cTn dur="1000"/>
                                        <p:tgtEl>
                                          <p:spTgt spid="17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58"/>
                                        </p:tgtEl>
                                        <p:attrNameLst>
                                          <p:attrName>style.visibility</p:attrName>
                                        </p:attrNameLst>
                                      </p:cBhvr>
                                      <p:to>
                                        <p:strVal val="visible"/>
                                      </p:to>
                                    </p:set>
                                    <p:animEffect filter="fade" transition="in">
                                      <p:cBhvr>
                                        <p:cTn dur="1000"/>
                                        <p:tgtEl>
                                          <p:spTgt spid="1758"/>
                                        </p:tgtEl>
                                      </p:cBhvr>
                                    </p:animEffect>
                                  </p:childTnLst>
                                </p:cTn>
                              </p:par>
                              <p:par>
                                <p:cTn fill="hold" nodeType="withEffect" presetClass="entr" presetID="10" presetSubtype="0">
                                  <p:stCondLst>
                                    <p:cond delay="0"/>
                                  </p:stCondLst>
                                  <p:childTnLst>
                                    <p:set>
                                      <p:cBhvr>
                                        <p:cTn dur="1" fill="hold">
                                          <p:stCondLst>
                                            <p:cond delay="0"/>
                                          </p:stCondLst>
                                        </p:cTn>
                                        <p:tgtEl>
                                          <p:spTgt spid="1759"/>
                                        </p:tgtEl>
                                        <p:attrNameLst>
                                          <p:attrName>style.visibility</p:attrName>
                                        </p:attrNameLst>
                                      </p:cBhvr>
                                      <p:to>
                                        <p:strVal val="visible"/>
                                      </p:to>
                                    </p:set>
                                    <p:animEffect filter="fade" transition="in">
                                      <p:cBhvr>
                                        <p:cTn dur="1000"/>
                                        <p:tgtEl>
                                          <p:spTgt spid="175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1000"/>
                                        <p:tgtEl>
                                          <p:spTgt spid="1761"/>
                                        </p:tgtEl>
                                      </p:cBhvr>
                                    </p:animEffect>
                                  </p:childTnLst>
                                </p:cTn>
                              </p:par>
                              <p:par>
                                <p:cTn fill="hold" nodeType="with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1000"/>
                                        <p:tgtEl>
                                          <p:spTgt spid="1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59"/>
          <p:cNvSpPr/>
          <p:nvPr/>
        </p:nvSpPr>
        <p:spPr>
          <a:xfrm>
            <a:off x="1276150" y="3842325"/>
            <a:ext cx="1295400" cy="3837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8" name="Google Shape;1768;p59"/>
          <p:cNvPicPr preferRelativeResize="0"/>
          <p:nvPr/>
        </p:nvPicPr>
        <p:blipFill rotWithShape="1">
          <a:blip r:embed="rId3">
            <a:alphaModFix/>
          </a:blip>
          <a:srcRect b="0" l="31596" r="23864" t="0"/>
          <a:stretch/>
        </p:blipFill>
        <p:spPr>
          <a:xfrm>
            <a:off x="0" y="0"/>
            <a:ext cx="3434999" cy="5143499"/>
          </a:xfrm>
          <a:prstGeom prst="rect">
            <a:avLst/>
          </a:prstGeom>
          <a:noFill/>
          <a:ln>
            <a:noFill/>
          </a:ln>
        </p:spPr>
      </p:pic>
      <p:sp>
        <p:nvSpPr>
          <p:cNvPr id="1769" name="Google Shape;1769;p59"/>
          <p:cNvSpPr/>
          <p:nvPr/>
        </p:nvSpPr>
        <p:spPr>
          <a:xfrm rot="-9879004">
            <a:off x="2225050" y="-455584"/>
            <a:ext cx="2111115" cy="7121467"/>
          </a:xfrm>
          <a:custGeom>
            <a:rect b="b" l="l" r="r" t="t"/>
            <a:pathLst>
              <a:path extrusionOk="0" h="76345" w="22632">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txBox="1"/>
          <p:nvPr>
            <p:ph idx="8" type="title"/>
          </p:nvPr>
        </p:nvSpPr>
        <p:spPr>
          <a:xfrm>
            <a:off x="2113750" y="0"/>
            <a:ext cx="6592200" cy="45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300"/>
              <a:t>PROPOSED SOLUTION</a:t>
            </a:r>
            <a:endParaRPr sz="3300"/>
          </a:p>
        </p:txBody>
      </p:sp>
      <p:sp>
        <p:nvSpPr>
          <p:cNvPr id="1771" name="Google Shape;1771;p59"/>
          <p:cNvSpPr txBox="1"/>
          <p:nvPr>
            <p:ph idx="3" type="subTitle"/>
          </p:nvPr>
        </p:nvSpPr>
        <p:spPr>
          <a:xfrm>
            <a:off x="3284162" y="898675"/>
            <a:ext cx="23160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Bebas Neue"/>
                <a:ea typeface="Bebas Neue"/>
                <a:cs typeface="Bebas Neue"/>
                <a:sym typeface="Bebas Neue"/>
              </a:rPr>
              <a:t>Centralized Recipe Repository</a:t>
            </a:r>
            <a:endParaRPr sz="2000">
              <a:latin typeface="Bebas Neue"/>
              <a:ea typeface="Bebas Neue"/>
              <a:cs typeface="Bebas Neue"/>
              <a:sym typeface="Bebas Neue"/>
            </a:endParaRPr>
          </a:p>
        </p:txBody>
      </p:sp>
      <p:sp>
        <p:nvSpPr>
          <p:cNvPr id="1772" name="Google Shape;1772;p59"/>
          <p:cNvSpPr txBox="1"/>
          <p:nvPr>
            <p:ph idx="4" type="subTitle"/>
          </p:nvPr>
        </p:nvSpPr>
        <p:spPr>
          <a:xfrm>
            <a:off x="3288487" y="1735875"/>
            <a:ext cx="2316000" cy="21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F0F0F"/>
                </a:solidFill>
              </a:rPr>
              <a:t>Establish a centralized database for users to store, organize, and retrieve their diverse recipe collections.</a:t>
            </a:r>
            <a:endParaRPr/>
          </a:p>
        </p:txBody>
      </p:sp>
      <p:sp>
        <p:nvSpPr>
          <p:cNvPr id="1773" name="Google Shape;1773;p59"/>
          <p:cNvSpPr txBox="1"/>
          <p:nvPr>
            <p:ph idx="4294967295" type="subTitle"/>
          </p:nvPr>
        </p:nvSpPr>
        <p:spPr>
          <a:xfrm>
            <a:off x="3288419" y="2781625"/>
            <a:ext cx="2316000" cy="32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Bebas Neue"/>
                <a:ea typeface="Bebas Neue"/>
                <a:cs typeface="Bebas Neue"/>
                <a:sym typeface="Bebas Neue"/>
              </a:rPr>
              <a:t>Collaborative Features</a:t>
            </a:r>
            <a:endParaRPr sz="2000">
              <a:latin typeface="Bebas Neue"/>
              <a:ea typeface="Bebas Neue"/>
              <a:cs typeface="Bebas Neue"/>
              <a:sym typeface="Bebas Neue"/>
            </a:endParaRPr>
          </a:p>
        </p:txBody>
      </p:sp>
      <p:sp>
        <p:nvSpPr>
          <p:cNvPr id="1774" name="Google Shape;1774;p59"/>
          <p:cNvSpPr txBox="1"/>
          <p:nvPr>
            <p:ph idx="4294967295" type="subTitle"/>
          </p:nvPr>
        </p:nvSpPr>
        <p:spPr>
          <a:xfrm>
            <a:off x="3344637" y="3165100"/>
            <a:ext cx="2316000" cy="32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F0F0F"/>
                </a:solidFill>
              </a:rPr>
              <a:t>Facilitate collaboration by allowing users to share recipes, tips, and experiences within the platform.</a:t>
            </a:r>
            <a:endParaRPr/>
          </a:p>
        </p:txBody>
      </p:sp>
      <p:sp>
        <p:nvSpPr>
          <p:cNvPr id="1775" name="Google Shape;1775;p59"/>
          <p:cNvSpPr txBox="1"/>
          <p:nvPr>
            <p:ph idx="4294967295" type="subTitle"/>
          </p:nvPr>
        </p:nvSpPr>
        <p:spPr>
          <a:xfrm>
            <a:off x="5937165" y="648000"/>
            <a:ext cx="2388900" cy="32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Bebas Neue"/>
                <a:ea typeface="Bebas Neue"/>
                <a:cs typeface="Bebas Neue"/>
                <a:sym typeface="Bebas Neue"/>
              </a:rPr>
              <a:t>Ingredient Inventory Management</a:t>
            </a:r>
            <a:endParaRPr sz="2000">
              <a:latin typeface="Bebas Neue"/>
              <a:ea typeface="Bebas Neue"/>
              <a:cs typeface="Bebas Neue"/>
              <a:sym typeface="Bebas Neue"/>
            </a:endParaRPr>
          </a:p>
        </p:txBody>
      </p:sp>
      <p:sp>
        <p:nvSpPr>
          <p:cNvPr id="1776" name="Google Shape;1776;p59"/>
          <p:cNvSpPr txBox="1"/>
          <p:nvPr>
            <p:ph idx="1" type="subTitle"/>
          </p:nvPr>
        </p:nvSpPr>
        <p:spPr>
          <a:xfrm>
            <a:off x="5937175" y="1869350"/>
            <a:ext cx="28566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F0F0F"/>
                </a:solidFill>
              </a:rPr>
              <a:t>Provide tools for users to manage their ingredient inventory, offering insights into available ingredients, their quantities, and potential recipes based on existing supplies.</a:t>
            </a:r>
            <a:endParaRPr/>
          </a:p>
        </p:txBody>
      </p:sp>
      <p:sp>
        <p:nvSpPr>
          <p:cNvPr id="1777" name="Google Shape;1777;p59"/>
          <p:cNvSpPr txBox="1"/>
          <p:nvPr>
            <p:ph idx="4294967295" type="subTitle"/>
          </p:nvPr>
        </p:nvSpPr>
        <p:spPr>
          <a:xfrm>
            <a:off x="5961595" y="2781625"/>
            <a:ext cx="2388900" cy="32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Bebas Neue"/>
                <a:ea typeface="Bebas Neue"/>
                <a:cs typeface="Bebas Neue"/>
                <a:sym typeface="Bebas Neue"/>
              </a:rPr>
              <a:t>Rating and Feedback System</a:t>
            </a:r>
            <a:endParaRPr sz="2000">
              <a:latin typeface="Bebas Neue"/>
              <a:ea typeface="Bebas Neue"/>
              <a:cs typeface="Bebas Neue"/>
              <a:sym typeface="Bebas Neue"/>
            </a:endParaRPr>
          </a:p>
        </p:txBody>
      </p:sp>
      <p:sp>
        <p:nvSpPr>
          <p:cNvPr id="1778" name="Google Shape;1778;p59"/>
          <p:cNvSpPr txBox="1"/>
          <p:nvPr>
            <p:ph idx="2" type="subTitle"/>
          </p:nvPr>
        </p:nvSpPr>
        <p:spPr>
          <a:xfrm>
            <a:off x="5937170" y="3959475"/>
            <a:ext cx="23889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F0F0F"/>
                </a:solidFill>
              </a:rPr>
              <a:t>Implement a standardized rating and feedback system to enable users to evaluate and share their experiences with recipes.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1000"/>
                                        <p:tgtEl>
                                          <p:spTgt spid="1771"/>
                                        </p:tgtEl>
                                      </p:cBhvr>
                                    </p:animEffect>
                                  </p:childTnLst>
                                </p:cTn>
                              </p:par>
                              <p:par>
                                <p:cTn fill="hold" nodeType="with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1000"/>
                                        <p:tgtEl>
                                          <p:spTgt spid="17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1000"/>
                                        <p:tgtEl>
                                          <p:spTgt spid="1773"/>
                                        </p:tgtEl>
                                      </p:cBhvr>
                                    </p:animEffect>
                                  </p:childTnLst>
                                </p:cTn>
                              </p:par>
                              <p:par>
                                <p:cTn fill="hold" nodeType="with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1000"/>
                                        <p:tgtEl>
                                          <p:spTgt spid="177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1000"/>
                                        <p:tgtEl>
                                          <p:spTgt spid="1775"/>
                                        </p:tgtEl>
                                      </p:cBhvr>
                                    </p:animEffect>
                                  </p:childTnLst>
                                </p:cTn>
                              </p:par>
                              <p:par>
                                <p:cTn fill="hold" nodeType="with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1000"/>
                                        <p:tgtEl>
                                          <p:spTgt spid="177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1000"/>
                                        <p:tgtEl>
                                          <p:spTgt spid="1777"/>
                                        </p:tgtEl>
                                      </p:cBhvr>
                                    </p:animEffect>
                                  </p:childTnLst>
                                </p:cTn>
                              </p:par>
                              <p:par>
                                <p:cTn fill="hold" nodeType="with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1000"/>
                                        <p:tgtEl>
                                          <p:spTgt spid="17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2" name="Shape 1782"/>
        <p:cNvGrpSpPr/>
        <p:nvPr/>
      </p:nvGrpSpPr>
      <p:grpSpPr>
        <a:xfrm>
          <a:off x="0" y="0"/>
          <a:ext cx="0" cy="0"/>
          <a:chOff x="0" y="0"/>
          <a:chExt cx="0" cy="0"/>
        </a:xfrm>
      </p:grpSpPr>
      <p:sp>
        <p:nvSpPr>
          <p:cNvPr id="1783" name="Google Shape;1783;p60"/>
          <p:cNvSpPr txBox="1"/>
          <p:nvPr>
            <p:ph type="title"/>
          </p:nvPr>
        </p:nvSpPr>
        <p:spPr>
          <a:xfrm>
            <a:off x="217600" y="2277075"/>
            <a:ext cx="3921000" cy="137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dk1"/>
                </a:solidFill>
              </a:rPr>
              <a:t>ER Data </a:t>
            </a:r>
            <a:r>
              <a:rPr lang="en" sz="6000">
                <a:solidFill>
                  <a:schemeClr val="dk1"/>
                </a:solidFill>
              </a:rPr>
              <a:t>REQUIREMENTS</a:t>
            </a:r>
            <a:endParaRPr sz="6000"/>
          </a:p>
        </p:txBody>
      </p:sp>
      <p:sp>
        <p:nvSpPr>
          <p:cNvPr id="1784" name="Google Shape;1784;p60"/>
          <p:cNvSpPr txBox="1"/>
          <p:nvPr>
            <p:ph idx="2" type="title"/>
          </p:nvPr>
        </p:nvSpPr>
        <p:spPr>
          <a:xfrm>
            <a:off x="1365400" y="1221900"/>
            <a:ext cx="1625400" cy="6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02.</a:t>
            </a:r>
            <a:endParaRPr sz="8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84"/>
                                        </p:tgtEl>
                                        <p:attrNameLst>
                                          <p:attrName>style.visibility</p:attrName>
                                        </p:attrNameLst>
                                      </p:cBhvr>
                                      <p:to>
                                        <p:strVal val="visible"/>
                                      </p:to>
                                    </p:set>
                                    <p:animEffect filter="fade" transition="in">
                                      <p:cBhvr>
                                        <p:cTn dur="1000"/>
                                        <p:tgtEl>
                                          <p:spTgt spid="17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1000"/>
                                        <p:tgtEl>
                                          <p:spTgt spid="1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8" name="Shape 1788"/>
        <p:cNvGrpSpPr/>
        <p:nvPr/>
      </p:nvGrpSpPr>
      <p:grpSpPr>
        <a:xfrm>
          <a:off x="0" y="0"/>
          <a:ext cx="0" cy="0"/>
          <a:chOff x="0" y="0"/>
          <a:chExt cx="0" cy="0"/>
        </a:xfrm>
      </p:grpSpPr>
      <p:pic>
        <p:nvPicPr>
          <p:cNvPr id="1789" name="Google Shape;1789;p61"/>
          <p:cNvPicPr preferRelativeResize="0"/>
          <p:nvPr/>
        </p:nvPicPr>
        <p:blipFill>
          <a:blip r:embed="rId4">
            <a:alphaModFix/>
          </a:blip>
          <a:stretch>
            <a:fillRect/>
          </a:stretch>
        </p:blipFill>
        <p:spPr>
          <a:xfrm>
            <a:off x="152400" y="478250"/>
            <a:ext cx="8839201" cy="4186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1000"/>
                                        <p:tgtEl>
                                          <p:spTgt spid="1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3" name="Shape 1793"/>
        <p:cNvGrpSpPr/>
        <p:nvPr/>
      </p:nvGrpSpPr>
      <p:grpSpPr>
        <a:xfrm>
          <a:off x="0" y="0"/>
          <a:ext cx="0" cy="0"/>
          <a:chOff x="0" y="0"/>
          <a:chExt cx="0" cy="0"/>
        </a:xfrm>
      </p:grpSpPr>
      <p:sp>
        <p:nvSpPr>
          <p:cNvPr id="1794" name="Google Shape;1794;p62"/>
          <p:cNvSpPr txBox="1"/>
          <p:nvPr>
            <p:ph type="title"/>
          </p:nvPr>
        </p:nvSpPr>
        <p:spPr>
          <a:xfrm>
            <a:off x="725200" y="2317925"/>
            <a:ext cx="3921000" cy="161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chemeClr val="lt1"/>
                </a:solidFill>
              </a:rPr>
              <a:t>Conceptual </a:t>
            </a:r>
            <a:r>
              <a:rPr lang="en" sz="6000">
                <a:solidFill>
                  <a:schemeClr val="lt1"/>
                </a:solidFill>
              </a:rPr>
              <a:t>Data Model</a:t>
            </a:r>
            <a:endParaRPr sz="6000">
              <a:solidFill>
                <a:schemeClr val="lt1"/>
              </a:solidFill>
            </a:endParaRPr>
          </a:p>
        </p:txBody>
      </p:sp>
      <p:sp>
        <p:nvSpPr>
          <p:cNvPr id="1795" name="Google Shape;1795;p62"/>
          <p:cNvSpPr txBox="1"/>
          <p:nvPr>
            <p:ph idx="2" type="title"/>
          </p:nvPr>
        </p:nvSpPr>
        <p:spPr>
          <a:xfrm>
            <a:off x="725200" y="1196775"/>
            <a:ext cx="1399500" cy="9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8000">
                <a:solidFill>
                  <a:srgbClr val="F4F2EF"/>
                </a:solidFill>
              </a:rPr>
              <a:t>03.</a:t>
            </a:r>
            <a:endParaRPr sz="8000">
              <a:solidFill>
                <a:srgbClr val="F4F2E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95"/>
                                        </p:tgtEl>
                                        <p:attrNameLst>
                                          <p:attrName>style.visibility</p:attrName>
                                        </p:attrNameLst>
                                      </p:cBhvr>
                                      <p:to>
                                        <p:strVal val="visible"/>
                                      </p:to>
                                    </p:set>
                                    <p:animEffect filter="fade" transition="in">
                                      <p:cBhvr>
                                        <p:cTn dur="1000"/>
                                        <p:tgtEl>
                                          <p:spTgt spid="17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1000"/>
                                        <p:tgtEl>
                                          <p:spTgt spid="1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pic>
        <p:nvPicPr>
          <p:cNvPr id="1800" name="Google Shape;1800;p63"/>
          <p:cNvPicPr preferRelativeResize="0"/>
          <p:nvPr/>
        </p:nvPicPr>
        <p:blipFill>
          <a:blip r:embed="rId3">
            <a:alphaModFix/>
          </a:blip>
          <a:stretch>
            <a:fillRect/>
          </a:stretch>
        </p:blipFill>
        <p:spPr>
          <a:xfrm>
            <a:off x="1291675" y="152400"/>
            <a:ext cx="6560658"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00"/>
                                        </p:tgtEl>
                                        <p:attrNameLst>
                                          <p:attrName>style.visibility</p:attrName>
                                        </p:attrNameLst>
                                      </p:cBhvr>
                                      <p:to>
                                        <p:strVal val="visible"/>
                                      </p:to>
                                    </p:set>
                                    <p:animEffect filter="fade" transition="in">
                                      <p:cBhvr>
                                        <p:cTn dur="1000"/>
                                        <p:tgtEl>
                                          <p:spTgt spid="1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ok Of Recipes XL by Slidesgo">
  <a:themeElements>
    <a:clrScheme name="Simple Light">
      <a:dk1>
        <a:srgbClr val="434343"/>
      </a:dk1>
      <a:lt1>
        <a:srgbClr val="8AA899"/>
      </a:lt1>
      <a:dk2>
        <a:srgbClr val="E1D9CC"/>
      </a:dk2>
      <a:lt2>
        <a:srgbClr val="F4F2EF"/>
      </a:lt2>
      <a:accent1>
        <a:srgbClr val="FFFFFF"/>
      </a:accent1>
      <a:accent2>
        <a:srgbClr val="F4F2EF"/>
      </a:accent2>
      <a:accent3>
        <a:srgbClr val="E1D9CC"/>
      </a:accent3>
      <a:accent4>
        <a:srgbClr val="8AA899"/>
      </a:accent4>
      <a:accent5>
        <a:srgbClr val="E1D9CC"/>
      </a:accent5>
      <a:accent6>
        <a:srgbClr val="F4F2E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